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05/11/2023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483768" y="1772816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/>
              <a:t>My</a:t>
            </a:r>
            <a:r>
              <a:rPr lang="fr-FR" sz="3600" dirty="0" smtClean="0"/>
              <a:t> </a:t>
            </a:r>
            <a:r>
              <a:rPr lang="fr-FR" sz="3600" dirty="0" err="1" smtClean="0"/>
              <a:t>Chinese</a:t>
            </a:r>
            <a:r>
              <a:rPr lang="fr-FR" sz="3600" dirty="0" smtClean="0"/>
              <a:t> </a:t>
            </a:r>
            <a:r>
              <a:rPr lang="fr-FR" sz="3600" dirty="0" err="1" smtClean="0"/>
              <a:t>Selfoodie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39926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75856" y="1700808"/>
            <a:ext cx="1656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FOOD</a:t>
            </a:r>
            <a:endParaRPr lang="fr-FR" sz="3600" dirty="0"/>
          </a:p>
        </p:txBody>
      </p:sp>
      <p:sp>
        <p:nvSpPr>
          <p:cNvPr id="6" name="Ellipse 5"/>
          <p:cNvSpPr/>
          <p:nvPr/>
        </p:nvSpPr>
        <p:spPr>
          <a:xfrm>
            <a:off x="611560" y="431220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899592" y="65204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PLACES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940152" y="65204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DRINKS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5652120" y="440668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112060" y="2392625"/>
            <a:ext cx="2052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Types of </a:t>
            </a:r>
            <a:r>
              <a:rPr lang="fr-FR" dirty="0" err="1" smtClean="0"/>
              <a:t>food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4996181" y="2204225"/>
            <a:ext cx="2168107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323528" y="1331476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eat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endParaRPr lang="fr-FR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323528" y="2577291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r>
              <a:rPr lang="fr-FR" b="1" dirty="0" smtClean="0"/>
              <a:t> </a:t>
            </a:r>
            <a:r>
              <a:rPr lang="fr-FR" b="1" dirty="0" err="1" smtClean="0"/>
              <a:t>grows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3642763" y="3430830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FRUITS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5406864" y="3448229"/>
            <a:ext cx="134674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VEGETABLES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2440724" y="4437112"/>
            <a:ext cx="201622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DAIRY PRODUCTS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7740352" y="3453784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CEREALS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2267744" y="5589240"/>
            <a:ext cx="100811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MEAT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5143118" y="4437112"/>
            <a:ext cx="165618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JUNK FOOD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7510475" y="4437112"/>
            <a:ext cx="125641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DESSERTS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5104203" y="5649195"/>
            <a:ext cx="115213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MEALS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6552220" y="5517232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Breakfast</a:t>
            </a:r>
          </a:p>
          <a:p>
            <a:r>
              <a:rPr lang="fr-FR" dirty="0" smtClean="0"/>
              <a:t>Lunch</a:t>
            </a:r>
          </a:p>
          <a:p>
            <a:r>
              <a:rPr lang="fr-FR" dirty="0" smtClean="0"/>
              <a:t>Brunch</a:t>
            </a:r>
          </a:p>
          <a:p>
            <a:r>
              <a:rPr lang="fr-FR" dirty="0" err="1" smtClean="0"/>
              <a:t>Dinner</a:t>
            </a:r>
            <a:r>
              <a:rPr lang="fr-F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930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443602" y="1314153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731634" y="153652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PLACES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940152" y="65204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DRINKS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5652120" y="440668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112060" y="2392625"/>
            <a:ext cx="2052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Types of </a:t>
            </a:r>
            <a:r>
              <a:rPr lang="fr-FR" dirty="0" err="1" smtClean="0"/>
              <a:t>food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4996181" y="2204225"/>
            <a:ext cx="2168107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31264" y="2165481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eat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endParaRPr lang="fr-FR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239745" y="3284364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r>
              <a:rPr lang="fr-FR" b="1" dirty="0" smtClean="0"/>
              <a:t> </a:t>
            </a:r>
            <a:r>
              <a:rPr lang="fr-FR" b="1" dirty="0" err="1" smtClean="0"/>
              <a:t>grows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3642763" y="3246164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FRUITS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5464804" y="3269118"/>
            <a:ext cx="134674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VEGETABLES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2440724" y="4437112"/>
            <a:ext cx="201622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DAIRY PRODUCTS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7510475" y="3246164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CEREALS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2267744" y="5589240"/>
            <a:ext cx="100811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MEAT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5143118" y="4437112"/>
            <a:ext cx="165618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JUNK FOOD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7510475" y="4437112"/>
            <a:ext cx="125641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DESSERTS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5596481" y="5620605"/>
            <a:ext cx="115213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MEALS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7313070" y="1114098"/>
            <a:ext cx="849566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b="1" dirty="0" smtClean="0"/>
              <a:t>water</a:t>
            </a:r>
            <a:endParaRPr lang="fr-FR" sz="200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71499" y="2577291"/>
            <a:ext cx="2988333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A restaurant </a:t>
            </a:r>
            <a:r>
              <a:rPr lang="fr-FR" b="1" dirty="0" err="1" smtClean="0"/>
              <a:t>next</a:t>
            </a:r>
            <a:r>
              <a:rPr lang="fr-FR" b="1" dirty="0" smtClean="0"/>
              <a:t> to the river</a:t>
            </a:r>
            <a:endParaRPr lang="fr-FR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827584" y="3678774"/>
            <a:ext cx="1045062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A </a:t>
            </a:r>
            <a:r>
              <a:rPr lang="fr-FR" b="1" dirty="0" err="1" smtClean="0"/>
              <a:t>tree</a:t>
            </a:r>
            <a:endParaRPr lang="fr-FR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3624288" y="3667977"/>
            <a:ext cx="104506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cherries</a:t>
            </a:r>
            <a:endParaRPr lang="fr-FR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5615643" y="3678774"/>
            <a:ext cx="104506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pumpkin</a:t>
            </a:r>
            <a:endParaRPr lang="fr-FR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7642870" y="3663733"/>
            <a:ext cx="74332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rice</a:t>
            </a:r>
            <a:endParaRPr lang="fr-FR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2937149" y="4806444"/>
            <a:ext cx="1023373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cheese</a:t>
            </a:r>
            <a:endParaRPr lang="fr-FR" b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2417216" y="5989937"/>
            <a:ext cx="713881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fish</a:t>
            </a:r>
            <a:endParaRPr lang="fr-FR" b="1" dirty="0"/>
          </a:p>
        </p:txBody>
      </p:sp>
      <p:sp>
        <p:nvSpPr>
          <p:cNvPr id="32" name="ZoneTexte 31"/>
          <p:cNvSpPr txBox="1"/>
          <p:nvPr/>
        </p:nvSpPr>
        <p:spPr>
          <a:xfrm>
            <a:off x="5351748" y="4806444"/>
            <a:ext cx="117680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kebab</a:t>
            </a:r>
            <a:endParaRPr lang="fr-FR" b="1" dirty="0"/>
          </a:p>
        </p:txBody>
      </p:sp>
      <p:sp>
        <p:nvSpPr>
          <p:cNvPr id="33" name="ZoneTexte 32"/>
          <p:cNvSpPr txBox="1"/>
          <p:nvPr/>
        </p:nvSpPr>
        <p:spPr>
          <a:xfrm>
            <a:off x="7526361" y="4875650"/>
            <a:ext cx="12725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Apple pie</a:t>
            </a:r>
            <a:endParaRPr lang="fr-FR" b="1" dirty="0"/>
          </a:p>
        </p:txBody>
      </p:sp>
      <p:sp>
        <p:nvSpPr>
          <p:cNvPr id="3" name="Rectangle 2"/>
          <p:cNvSpPr/>
          <p:nvPr/>
        </p:nvSpPr>
        <p:spPr>
          <a:xfrm>
            <a:off x="5712980" y="6070464"/>
            <a:ext cx="1086323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b="1" dirty="0"/>
              <a:t>Breakfast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1434919" y="236547"/>
            <a:ext cx="3215956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/>
              <a:t>If Mrs </a:t>
            </a:r>
            <a:r>
              <a:rPr lang="fr-FR" sz="2400" dirty="0" err="1" smtClean="0"/>
              <a:t>Luthereau</a:t>
            </a:r>
            <a:r>
              <a:rPr lang="fr-FR" sz="2400" dirty="0" smtClean="0"/>
              <a:t> </a:t>
            </a:r>
            <a:r>
              <a:rPr lang="fr-FR" sz="2400" dirty="0" err="1" smtClean="0"/>
              <a:t>was</a:t>
            </a:r>
            <a:r>
              <a:rPr lang="fr-FR" sz="2400" dirty="0" smtClean="0"/>
              <a:t>….. </a:t>
            </a: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3143451" y="1316320"/>
            <a:ext cx="2208297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 err="1"/>
              <a:t>She</a:t>
            </a:r>
            <a:r>
              <a:rPr lang="fr-FR" sz="2400" b="1" dirty="0"/>
              <a:t> </a:t>
            </a:r>
            <a:r>
              <a:rPr lang="fr-FR" sz="2400" b="1" dirty="0" err="1"/>
              <a:t>would</a:t>
            </a:r>
            <a:r>
              <a:rPr lang="fr-FR" sz="2400" b="1" dirty="0"/>
              <a:t> </a:t>
            </a:r>
            <a:r>
              <a:rPr lang="fr-FR" sz="2400" b="1" dirty="0" err="1"/>
              <a:t>be</a:t>
            </a:r>
            <a:r>
              <a:rPr lang="fr-FR" sz="2400" b="1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00037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1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467544" y="1027765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820079" y="123914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 PLACE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472375" y="75076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DRINKS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6138174" y="539388"/>
            <a:ext cx="1800200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112060" y="2392625"/>
            <a:ext cx="2052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Types of </a:t>
            </a:r>
            <a:r>
              <a:rPr lang="fr-FR" dirty="0" err="1" smtClean="0"/>
              <a:t>food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4996181" y="2204225"/>
            <a:ext cx="2168107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63995" y="2033526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eat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endParaRPr lang="fr-FR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251520" y="3049613"/>
            <a:ext cx="27363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food</a:t>
            </a:r>
            <a:r>
              <a:rPr lang="fr-FR" b="1" dirty="0" smtClean="0"/>
              <a:t> </a:t>
            </a:r>
            <a:r>
              <a:rPr lang="fr-FR" b="1" dirty="0" err="1" smtClean="0"/>
              <a:t>grows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3642763" y="3430830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FRUITS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5406864" y="3448229"/>
            <a:ext cx="134674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VEGETABLES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2440724" y="4437112"/>
            <a:ext cx="201622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DAIRY PRODUCTS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7740352" y="3453784"/>
            <a:ext cx="100811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CEREALS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2267744" y="5589240"/>
            <a:ext cx="100811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MEAT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5143118" y="4437112"/>
            <a:ext cx="165618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JUNK FOOD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7510475" y="4437112"/>
            <a:ext cx="125641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DESSERTS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5104203" y="5649195"/>
            <a:ext cx="115213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MEALS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6552220" y="5517232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Breakfast</a:t>
            </a:r>
          </a:p>
          <a:p>
            <a:r>
              <a:rPr lang="fr-FR" dirty="0" smtClean="0"/>
              <a:t>Lunch</a:t>
            </a:r>
          </a:p>
          <a:p>
            <a:r>
              <a:rPr lang="fr-FR" dirty="0" smtClean="0"/>
              <a:t>Brunch</a:t>
            </a:r>
          </a:p>
          <a:p>
            <a:r>
              <a:rPr lang="fr-FR" dirty="0" err="1" smtClean="0"/>
              <a:t>Dinner</a:t>
            </a:r>
            <a:r>
              <a:rPr lang="fr-FR" dirty="0" smtClean="0"/>
              <a:t> 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772873" y="71336"/>
            <a:ext cx="136815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YOUR TURN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4393876" y="1571861"/>
            <a:ext cx="1744298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/>
              <a:t>I </a:t>
            </a:r>
            <a:r>
              <a:rPr lang="fr-FR" sz="2400" dirty="0" err="1" smtClean="0"/>
              <a:t>would</a:t>
            </a:r>
            <a:r>
              <a:rPr lang="fr-FR" sz="2400" dirty="0" smtClean="0"/>
              <a:t> </a:t>
            </a:r>
            <a:r>
              <a:rPr lang="fr-FR" sz="2400" dirty="0" err="1" smtClean="0"/>
              <a:t>be</a:t>
            </a:r>
            <a:r>
              <a:rPr lang="fr-FR" sz="2400" dirty="0" smtClean="0"/>
              <a:t>…</a:t>
            </a:r>
            <a:endParaRPr lang="fr-FR" sz="2400" dirty="0"/>
          </a:p>
        </p:txBody>
      </p:sp>
      <p:sp>
        <p:nvSpPr>
          <p:cNvPr id="3" name="Rectangle 2"/>
          <p:cNvSpPr/>
          <p:nvPr/>
        </p:nvSpPr>
        <p:spPr>
          <a:xfrm>
            <a:off x="3345081" y="962144"/>
            <a:ext cx="1550104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fr-FR" sz="2400" dirty="0"/>
              <a:t>If I </a:t>
            </a:r>
            <a:r>
              <a:rPr lang="fr-FR" sz="2400" dirty="0" err="1"/>
              <a:t>were</a:t>
            </a:r>
            <a:r>
              <a:rPr lang="fr-FR" sz="2400" dirty="0"/>
              <a:t> … </a:t>
            </a:r>
          </a:p>
        </p:txBody>
      </p:sp>
    </p:spTree>
    <p:extLst>
      <p:ext uri="{BB962C8B-B14F-4D97-AF65-F5344CB8AC3E}">
        <p14:creationId xmlns:p14="http://schemas.microsoft.com/office/powerpoint/2010/main" val="212196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119</Words>
  <Application>Microsoft Office PowerPoint</Application>
  <PresentationFormat>Affichage à l'écran (4:3)</PresentationFormat>
  <Paragraphs>65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Thomas</dc:creator>
  <cp:lastModifiedBy>Thomas</cp:lastModifiedBy>
  <cp:revision>10</cp:revision>
  <dcterms:created xsi:type="dcterms:W3CDTF">2022-09-30T15:40:07Z</dcterms:created>
  <dcterms:modified xsi:type="dcterms:W3CDTF">2023-11-05T13:53:57Z</dcterms:modified>
</cp:coreProperties>
</file>