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35.png" ContentType="image/png"/>
  <Override PartName="/ppt/media/image13.png" ContentType="image/png"/>
  <Override PartName="/ppt/media/image8.png" ContentType="image/png"/>
  <Override PartName="/ppt/media/image2.png" ContentType="image/png"/>
  <Override PartName="/ppt/media/image30.png" ContentType="image/png"/>
  <Override PartName="/ppt/media/image19.jpeg" ContentType="image/jpeg"/>
  <Override PartName="/ppt/media/image3.png" ContentType="image/png"/>
  <Override PartName="/ppt/media/image5.png" ContentType="image/png"/>
  <Override PartName="/ppt/media/image10.png" ContentType="image/png"/>
  <Override PartName="/ppt/media/image32.png" ContentType="image/png"/>
  <Override PartName="/ppt/media/image4.jpeg" ContentType="image/jpeg"/>
  <Override PartName="/ppt/media/image31.jpeg" ContentType="image/jpeg"/>
  <Override PartName="/ppt/media/image6.png" ContentType="image/png"/>
  <Override PartName="/ppt/media/image33.png" ContentType="image/png"/>
  <Override PartName="/ppt/media/image7.png" ContentType="image/png"/>
  <Override PartName="/ppt/media/image12.png" ContentType="image/png"/>
  <Override PartName="/ppt/media/image34.png" ContentType="image/png"/>
  <Override PartName="/ppt/media/image9.png" ContentType="image/png"/>
  <Override PartName="/ppt/media/image14.png" ContentType="image/png"/>
  <Override PartName="/ppt/media/image36.png" ContentType="image/png"/>
  <Override PartName="/ppt/media/image11.jpeg" ContentType="image/jpeg"/>
  <Override PartName="/ppt/media/image16.png" ContentType="image/png"/>
  <Override PartName="/ppt/media/image15.png" ContentType="image/png"/>
  <Override PartName="/ppt/media/image23.jpeg" ContentType="image/jpeg"/>
  <Override PartName="/ppt/media/image37.png" ContentType="image/png"/>
  <Override PartName="/ppt/media/image17.png" ContentType="image/png"/>
  <Override PartName="/ppt/media/image21.jpeg" ContentType="image/jpeg"/>
  <Override PartName="/ppt/media/image39.png" ContentType="image/png"/>
  <Override PartName="/ppt/media/image18.jpeg" ContentType="image/jpeg"/>
  <Override PartName="/ppt/media/image20.jpeg" ContentType="image/jpeg"/>
  <Override PartName="/ppt/media/image22.jpeg" ContentType="image/jpeg"/>
  <Override PartName="/ppt/media/image27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8.jpeg" ContentType="image/jpeg"/>
  <Override PartName="/ppt/media/image29.jpeg" ContentType="image/jpeg"/>
  <Override PartName="/ppt/media/image38.jpeg" ContentType="image/jpeg"/>
  <Override PartName="/ppt/media/image40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2E11D4-25C4-4274-819A-C1D00D012B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27D352-5799-4942-8E00-FCFCE87DF9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9315BB-3805-4F3D-8DD9-93ED94AEFC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C22FE9-E300-429A-AB81-A8DCB32B6D6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FBCC2DC-192A-4DB5-8031-A9CBB025297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DED3DCF-5E1D-4617-B6B8-9612450CB0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7D9746-F727-4AD6-B2E0-A1B9C1EE8A3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2DC6BE-572E-48AF-8E8E-F25E575796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7025EC-99B5-440D-914A-F8743D08D2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275480" y="429480"/>
            <a:ext cx="15736320" cy="1528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3459EBF-B4AC-46D2-BDF2-AC2E7AE18A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2294D1-1CC9-415C-BBDC-319234947F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BD6CE5-2243-4836-9824-2FD31D125C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AE3801-5585-4D98-8EE7-E3F5FB9A97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11A6A1-1902-4E58-B531-4CBC25A3FA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3659DA-FC81-41C0-8F55-6B50D58F6B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7AA527-2586-482F-9EA7-5688967A927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D0014CC-686A-4316-873E-309C0C8903F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B25943F-8A37-4D3F-89B1-F2CC34D2DF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2C6E234-6B3C-4990-8737-8ECE2B2220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E51FF1B-EE80-4689-B409-2CAFD7A1D3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707E67B-6D01-4540-AF8C-4971832479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890F4DB-5694-4D74-AA11-D5F36FB730C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07A5F5-6C01-453C-B785-11AEC3F843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1275480" y="429480"/>
            <a:ext cx="15736320" cy="1528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C909351-CC10-44F7-B1D8-43707B3DF9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9B115E5-08CF-4F65-9B22-5E4FF7A889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74EAC3C-2392-4CC2-B9B5-69E48AB816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C948CF7-2669-46A5-8DEB-4D22D3B3F8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2DF242A-F98F-4C18-AD5B-68A1A30095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534422F-97FB-4B4C-ADCC-F37B181598C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7E83DFB-6A6B-490F-9135-87B2EFB4CC2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2F3825D-E1FE-4DF9-BCD9-78E35730EC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EEFC10D-E5D0-43D5-817A-A2F0B6B346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FACD77B-103F-477E-BCE5-61574B25C2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A3ED2E-21A5-43F9-B370-EFE8764536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2C067DA-9034-40F2-B890-01FA495565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AA09F8D-3106-4322-906A-3E70C4C0EF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1275480" y="429480"/>
            <a:ext cx="15736320" cy="1528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E5DCF36-EC54-496C-AA2D-CB232EF5A8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BD588DD-D40A-40B8-A102-5C2004E885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F40380A-1C41-4D3B-97C1-358E910255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977199-6347-45B0-A811-F6DFC171F0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607799-7741-432A-8158-D352A1C674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4354E38-B26D-49B2-B90F-8A5FA275BC4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98081B8-BDB3-462B-B4A9-2E7E8F36BCF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59D95F-EA63-450D-8663-3A480F6A4D7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75480" y="429480"/>
            <a:ext cx="15736320" cy="1528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B4E42D-D406-4987-BC1A-260D770FC5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FB1522-D98A-4A67-BB48-221EF2F656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006BC5-0FD8-4899-B5CB-1762F259AB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E53D0C-E3C1-4D79-81A2-F74B0CAF23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835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8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116680" y="2838240"/>
            <a:ext cx="8054280" cy="237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2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996A2A4-B9BC-4E23-AB77-EAE6E898E18D}" type="slidenum">
              <a:rPr b="0" lang="fr-F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1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8287640" cy="2953440"/>
          </a:xfrm>
          <a:prstGeom prst="rect">
            <a:avLst/>
          </a:prstGeom>
          <a:ln w="0">
            <a:noFill/>
          </a:ln>
        </p:spPr>
      </p:pic>
      <p:pic>
        <p:nvPicPr>
          <p:cNvPr id="42" name="bg object 17" descr=""/>
          <p:cNvPicPr/>
          <p:nvPr/>
        </p:nvPicPr>
        <p:blipFill>
          <a:blip r:embed="rId3"/>
          <a:stretch/>
        </p:blipFill>
        <p:spPr>
          <a:xfrm>
            <a:off x="15750360" y="7989480"/>
            <a:ext cx="2533320" cy="2297160"/>
          </a:xfrm>
          <a:prstGeom prst="rect">
            <a:avLst/>
          </a:prstGeom>
          <a:ln w="0">
            <a:noFill/>
          </a:ln>
        </p:spPr>
      </p:pic>
      <p:pic>
        <p:nvPicPr>
          <p:cNvPr id="43" name="bg object 18" descr=""/>
          <p:cNvPicPr/>
          <p:nvPr/>
        </p:nvPicPr>
        <p:blipFill>
          <a:blip r:embed="rId4"/>
          <a:stretch/>
        </p:blipFill>
        <p:spPr>
          <a:xfrm>
            <a:off x="10406880" y="4584960"/>
            <a:ext cx="6133680" cy="4609800"/>
          </a:xfrm>
          <a:prstGeom prst="rect">
            <a:avLst/>
          </a:prstGeom>
          <a:ln w="0">
            <a:noFill/>
          </a:ln>
        </p:spPr>
      </p:pic>
      <p:pic>
        <p:nvPicPr>
          <p:cNvPr id="44" name="bg object 19" descr=""/>
          <p:cNvPicPr/>
          <p:nvPr/>
        </p:nvPicPr>
        <p:blipFill>
          <a:blip r:embed="rId5"/>
          <a:stretch/>
        </p:blipFill>
        <p:spPr>
          <a:xfrm>
            <a:off x="2042280" y="4930920"/>
            <a:ext cx="8001000" cy="3924000"/>
          </a:xfrm>
          <a:prstGeom prst="rect">
            <a:avLst/>
          </a:prstGeom>
          <a:ln w="0">
            <a:noFill/>
          </a:ln>
        </p:spPr>
      </p:pic>
      <p:pic>
        <p:nvPicPr>
          <p:cNvPr id="45" name="bg object 20" descr=""/>
          <p:cNvPicPr/>
          <p:nvPr/>
        </p:nvPicPr>
        <p:blipFill>
          <a:blip r:embed="rId6"/>
          <a:stretch/>
        </p:blipFill>
        <p:spPr>
          <a:xfrm>
            <a:off x="15750360" y="7989480"/>
            <a:ext cx="2533320" cy="2297160"/>
          </a:xfrm>
          <a:prstGeom prst="rect">
            <a:avLst/>
          </a:prstGeom>
          <a:ln w="0">
            <a:noFill/>
          </a:ln>
        </p:spPr>
      </p:pic>
      <p:sp>
        <p:nvSpPr>
          <p:cNvPr id="46" name="bg object 21"/>
          <p:cNvSpPr/>
          <p:nvPr/>
        </p:nvSpPr>
        <p:spPr>
          <a:xfrm>
            <a:off x="14863680" y="7979760"/>
            <a:ext cx="3424320" cy="2307240"/>
          </a:xfrm>
          <a:custGeom>
            <a:avLst/>
            <a:gdLst>
              <a:gd name="textAreaLeft" fmla="*/ 0 w 3424320"/>
              <a:gd name="textAreaRight" fmla="*/ 3424680 w 3424320"/>
              <a:gd name="textAreaTop" fmla="*/ 0 h 2307240"/>
              <a:gd name="textAreaBottom" fmla="*/ 2307600 h 2307240"/>
            </a:gdLst>
            <a:ahLst/>
            <a:rect l="textAreaLeft" t="textAreaTop" r="textAreaRight" b="textAreaBottom"/>
            <a:pathLst>
              <a:path w="3424555" h="2307590">
                <a:moveTo>
                  <a:pt x="3424365" y="2307306"/>
                </a:moveTo>
                <a:lnTo>
                  <a:pt x="70168" y="2307306"/>
                </a:lnTo>
                <a:lnTo>
                  <a:pt x="52573" y="2254991"/>
                </a:lnTo>
                <a:lnTo>
                  <a:pt x="40936" y="2215130"/>
                </a:lnTo>
                <a:lnTo>
                  <a:pt x="30807" y="2175730"/>
                </a:lnTo>
                <a:lnTo>
                  <a:pt x="22160" y="2136926"/>
                </a:lnTo>
                <a:lnTo>
                  <a:pt x="14971" y="2098853"/>
                </a:lnTo>
                <a:lnTo>
                  <a:pt x="4863" y="2025435"/>
                </a:lnTo>
                <a:lnTo>
                  <a:pt x="282" y="1956554"/>
                </a:lnTo>
                <a:lnTo>
                  <a:pt x="0" y="1924150"/>
                </a:lnTo>
                <a:lnTo>
                  <a:pt x="1023" y="1893285"/>
                </a:lnTo>
                <a:lnTo>
                  <a:pt x="6379" y="1831010"/>
                </a:lnTo>
                <a:lnTo>
                  <a:pt x="15104" y="1773160"/>
                </a:lnTo>
                <a:lnTo>
                  <a:pt x="26953" y="1719413"/>
                </a:lnTo>
                <a:lnTo>
                  <a:pt x="41681" y="1669445"/>
                </a:lnTo>
                <a:lnTo>
                  <a:pt x="59044" y="1622936"/>
                </a:lnTo>
                <a:lnTo>
                  <a:pt x="78797" y="1579562"/>
                </a:lnTo>
                <a:lnTo>
                  <a:pt x="100696" y="1539002"/>
                </a:lnTo>
                <a:lnTo>
                  <a:pt x="124495" y="1500932"/>
                </a:lnTo>
                <a:lnTo>
                  <a:pt x="149950" y="1465031"/>
                </a:lnTo>
                <a:lnTo>
                  <a:pt x="176816" y="1430975"/>
                </a:lnTo>
                <a:lnTo>
                  <a:pt x="204850" y="1398444"/>
                </a:lnTo>
                <a:lnTo>
                  <a:pt x="233805" y="1367113"/>
                </a:lnTo>
                <a:lnTo>
                  <a:pt x="263437" y="1336662"/>
                </a:lnTo>
                <a:lnTo>
                  <a:pt x="353952" y="1247358"/>
                </a:lnTo>
                <a:lnTo>
                  <a:pt x="383847" y="1217199"/>
                </a:lnTo>
                <a:lnTo>
                  <a:pt x="413196" y="1186307"/>
                </a:lnTo>
                <a:lnTo>
                  <a:pt x="441754" y="1154360"/>
                </a:lnTo>
                <a:lnTo>
                  <a:pt x="469277" y="1121035"/>
                </a:lnTo>
                <a:lnTo>
                  <a:pt x="495520" y="1086010"/>
                </a:lnTo>
                <a:lnTo>
                  <a:pt x="520238" y="1048963"/>
                </a:lnTo>
                <a:lnTo>
                  <a:pt x="529486" y="1034644"/>
                </a:lnTo>
                <a:lnTo>
                  <a:pt x="540001" y="1019252"/>
                </a:lnTo>
                <a:lnTo>
                  <a:pt x="564795" y="985450"/>
                </a:lnTo>
                <a:lnTo>
                  <a:pt x="594538" y="947964"/>
                </a:lnTo>
                <a:lnTo>
                  <a:pt x="629148" y="907199"/>
                </a:lnTo>
                <a:lnTo>
                  <a:pt x="668543" y="863563"/>
                </a:lnTo>
                <a:lnTo>
                  <a:pt x="712642" y="817461"/>
                </a:lnTo>
                <a:lnTo>
                  <a:pt x="761361" y="769302"/>
                </a:lnTo>
                <a:lnTo>
                  <a:pt x="814620" y="719491"/>
                </a:lnTo>
                <a:lnTo>
                  <a:pt x="872336" y="668434"/>
                </a:lnTo>
                <a:lnTo>
                  <a:pt x="902840" y="642566"/>
                </a:lnTo>
                <a:lnTo>
                  <a:pt x="934428" y="616539"/>
                </a:lnTo>
                <a:lnTo>
                  <a:pt x="967089" y="590404"/>
                </a:lnTo>
                <a:lnTo>
                  <a:pt x="1000814" y="564212"/>
                </a:lnTo>
                <a:lnTo>
                  <a:pt x="1035591" y="538014"/>
                </a:lnTo>
                <a:lnTo>
                  <a:pt x="1071411" y="511860"/>
                </a:lnTo>
                <a:lnTo>
                  <a:pt x="1108263" y="485801"/>
                </a:lnTo>
                <a:lnTo>
                  <a:pt x="1146138" y="459888"/>
                </a:lnTo>
                <a:lnTo>
                  <a:pt x="1185025" y="434173"/>
                </a:lnTo>
                <a:lnTo>
                  <a:pt x="1224913" y="408705"/>
                </a:lnTo>
                <a:lnTo>
                  <a:pt x="1265793" y="383535"/>
                </a:lnTo>
                <a:lnTo>
                  <a:pt x="1307655" y="358715"/>
                </a:lnTo>
                <a:lnTo>
                  <a:pt x="1350487" y="334296"/>
                </a:lnTo>
                <a:lnTo>
                  <a:pt x="1394280" y="310327"/>
                </a:lnTo>
                <a:lnTo>
                  <a:pt x="1439024" y="286860"/>
                </a:lnTo>
                <a:lnTo>
                  <a:pt x="1484708" y="263946"/>
                </a:lnTo>
                <a:lnTo>
                  <a:pt x="1531322" y="241636"/>
                </a:lnTo>
                <a:lnTo>
                  <a:pt x="1578856" y="219980"/>
                </a:lnTo>
                <a:lnTo>
                  <a:pt x="1627299" y="199029"/>
                </a:lnTo>
                <a:lnTo>
                  <a:pt x="1676642" y="178834"/>
                </a:lnTo>
                <a:lnTo>
                  <a:pt x="1726874" y="159445"/>
                </a:lnTo>
                <a:lnTo>
                  <a:pt x="1777985" y="140915"/>
                </a:lnTo>
                <a:lnTo>
                  <a:pt x="1829965" y="123293"/>
                </a:lnTo>
                <a:lnTo>
                  <a:pt x="1882803" y="106630"/>
                </a:lnTo>
                <a:lnTo>
                  <a:pt x="1936489" y="90977"/>
                </a:lnTo>
                <a:lnTo>
                  <a:pt x="1991014" y="76385"/>
                </a:lnTo>
                <a:lnTo>
                  <a:pt x="2046366" y="62905"/>
                </a:lnTo>
                <a:lnTo>
                  <a:pt x="2102535" y="50588"/>
                </a:lnTo>
                <a:lnTo>
                  <a:pt x="2159512" y="39484"/>
                </a:lnTo>
                <a:lnTo>
                  <a:pt x="2217285" y="29644"/>
                </a:lnTo>
                <a:lnTo>
                  <a:pt x="2275846" y="21119"/>
                </a:lnTo>
                <a:lnTo>
                  <a:pt x="2335183" y="13960"/>
                </a:lnTo>
                <a:lnTo>
                  <a:pt x="2395286" y="8218"/>
                </a:lnTo>
                <a:lnTo>
                  <a:pt x="2456145" y="3943"/>
                </a:lnTo>
                <a:lnTo>
                  <a:pt x="2517751" y="1187"/>
                </a:lnTo>
                <a:lnTo>
                  <a:pt x="2580091" y="0"/>
                </a:lnTo>
                <a:lnTo>
                  <a:pt x="2643158" y="432"/>
                </a:lnTo>
                <a:lnTo>
                  <a:pt x="2706939" y="2536"/>
                </a:lnTo>
                <a:lnTo>
                  <a:pt x="2771425" y="6361"/>
                </a:lnTo>
                <a:lnTo>
                  <a:pt x="2836606" y="11959"/>
                </a:lnTo>
                <a:lnTo>
                  <a:pt x="2902471" y="19380"/>
                </a:lnTo>
                <a:lnTo>
                  <a:pt x="2969010" y="28675"/>
                </a:lnTo>
                <a:lnTo>
                  <a:pt x="3036213" y="39895"/>
                </a:lnTo>
                <a:lnTo>
                  <a:pt x="3107811" y="53033"/>
                </a:lnTo>
                <a:lnTo>
                  <a:pt x="3178066" y="66345"/>
                </a:lnTo>
                <a:lnTo>
                  <a:pt x="3246979" y="79840"/>
                </a:lnTo>
                <a:lnTo>
                  <a:pt x="3314551" y="93530"/>
                </a:lnTo>
                <a:lnTo>
                  <a:pt x="3380786" y="107426"/>
                </a:lnTo>
                <a:lnTo>
                  <a:pt x="3424365" y="116902"/>
                </a:lnTo>
                <a:lnTo>
                  <a:pt x="3424365" y="2307306"/>
                </a:lnTo>
                <a:close/>
              </a:path>
            </a:pathLst>
          </a:custGeom>
          <a:solidFill>
            <a:srgbClr val="f6f5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bg object 22" descr=""/>
          <p:cNvPicPr/>
          <p:nvPr/>
        </p:nvPicPr>
        <p:blipFill>
          <a:blip r:embed="rId7"/>
          <a:stretch/>
        </p:blipFill>
        <p:spPr>
          <a:xfrm>
            <a:off x="15708240" y="8441280"/>
            <a:ext cx="2579400" cy="1609200"/>
          </a:xfrm>
          <a:prstGeom prst="rect">
            <a:avLst/>
          </a:prstGeom>
          <a:ln w="0">
            <a:noFill/>
          </a:ln>
        </p:spPr>
      </p:pic>
      <p:pic>
        <p:nvPicPr>
          <p:cNvPr id="48" name="bg object 23" descr=""/>
          <p:cNvPicPr/>
          <p:nvPr/>
        </p:nvPicPr>
        <p:blipFill>
          <a:blip r:embed="rId8"/>
          <a:stretch/>
        </p:blipFill>
        <p:spPr>
          <a:xfrm>
            <a:off x="42480" y="27360"/>
            <a:ext cx="1971360" cy="685440"/>
          </a:xfrm>
          <a:prstGeom prst="rect">
            <a:avLst/>
          </a:prstGeom>
          <a:ln w="0">
            <a:noFill/>
          </a:ln>
        </p:spPr>
      </p:pic>
      <p:pic>
        <p:nvPicPr>
          <p:cNvPr id="49" name="bg object 24" descr=""/>
          <p:cNvPicPr/>
          <p:nvPr/>
        </p:nvPicPr>
        <p:blipFill>
          <a:blip r:embed="rId9"/>
          <a:stretch/>
        </p:blipFill>
        <p:spPr>
          <a:xfrm>
            <a:off x="1250280" y="6392520"/>
            <a:ext cx="2295000" cy="2190240"/>
          </a:xfrm>
          <a:prstGeom prst="rect">
            <a:avLst/>
          </a:prstGeom>
          <a:ln w="0">
            <a:noFill/>
          </a:ln>
        </p:spPr>
      </p:pic>
      <p:pic>
        <p:nvPicPr>
          <p:cNvPr id="50" name="bg object 25" descr=""/>
          <p:cNvPicPr/>
          <p:nvPr/>
        </p:nvPicPr>
        <p:blipFill>
          <a:blip r:embed="rId10"/>
          <a:stretch/>
        </p:blipFill>
        <p:spPr>
          <a:xfrm>
            <a:off x="11420640" y="7765200"/>
            <a:ext cx="2622960" cy="2521440"/>
          </a:xfrm>
          <a:prstGeom prst="rect">
            <a:avLst/>
          </a:prstGeom>
          <a:ln w="0">
            <a:noFill/>
          </a:ln>
        </p:spPr>
      </p:pic>
      <p:pic>
        <p:nvPicPr>
          <p:cNvPr id="51" name="bg object 26" descr=""/>
          <p:cNvPicPr/>
          <p:nvPr/>
        </p:nvPicPr>
        <p:blipFill>
          <a:blip r:embed="rId11"/>
          <a:stretch/>
        </p:blipFill>
        <p:spPr>
          <a:xfrm>
            <a:off x="12728520" y="4025520"/>
            <a:ext cx="1717200" cy="1793520"/>
          </a:xfrm>
          <a:prstGeom prst="rect">
            <a:avLst/>
          </a:prstGeom>
          <a:ln w="0">
            <a:noFill/>
          </a:ln>
        </p:spPr>
      </p:pic>
      <p:pic>
        <p:nvPicPr>
          <p:cNvPr id="52" name="bg object 27" descr=""/>
          <p:cNvPicPr/>
          <p:nvPr/>
        </p:nvPicPr>
        <p:blipFill>
          <a:blip r:embed="rId12"/>
          <a:stretch/>
        </p:blipFill>
        <p:spPr>
          <a:xfrm>
            <a:off x="13322160" y="3521520"/>
            <a:ext cx="2084040" cy="212724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086360" y="287280"/>
            <a:ext cx="10114920" cy="25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835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8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4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5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sldNum" idx="6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A445C6-142A-47D1-B7D7-A3F31731C68A}" type="slidenum">
              <a:rPr b="0" lang="fr-F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8287640" cy="2185560"/>
          </a:xfrm>
          <a:prstGeom prst="rect">
            <a:avLst/>
          </a:prstGeom>
          <a:ln w="0">
            <a:noFill/>
          </a:ln>
        </p:spPr>
      </p:pic>
      <p:pic>
        <p:nvPicPr>
          <p:cNvPr id="95" name="bg object 17" descr=""/>
          <p:cNvPicPr/>
          <p:nvPr/>
        </p:nvPicPr>
        <p:blipFill>
          <a:blip r:embed="rId3"/>
          <a:stretch/>
        </p:blipFill>
        <p:spPr>
          <a:xfrm>
            <a:off x="5612040" y="798840"/>
            <a:ext cx="9762840" cy="8257680"/>
          </a:xfrm>
          <a:prstGeom prst="rect">
            <a:avLst/>
          </a:prstGeom>
          <a:ln w="0">
            <a:noFill/>
          </a:ln>
        </p:spPr>
      </p:pic>
      <p:pic>
        <p:nvPicPr>
          <p:cNvPr id="96" name="bg object 18" descr=""/>
          <p:cNvPicPr/>
          <p:nvPr/>
        </p:nvPicPr>
        <p:blipFill>
          <a:blip r:embed="rId4"/>
          <a:stretch/>
        </p:blipFill>
        <p:spPr>
          <a:xfrm>
            <a:off x="9631800" y="4559040"/>
            <a:ext cx="4372200" cy="4451040"/>
          </a:xfrm>
          <a:prstGeom prst="rect">
            <a:avLst/>
          </a:prstGeom>
          <a:ln w="0">
            <a:noFill/>
          </a:ln>
        </p:spPr>
      </p:pic>
      <p:pic>
        <p:nvPicPr>
          <p:cNvPr id="97" name="bg object 19" descr=""/>
          <p:cNvPicPr/>
          <p:nvPr/>
        </p:nvPicPr>
        <p:blipFill>
          <a:blip r:embed="rId5"/>
          <a:stretch/>
        </p:blipFill>
        <p:spPr>
          <a:xfrm>
            <a:off x="4646880" y="3386520"/>
            <a:ext cx="2368800" cy="2344680"/>
          </a:xfrm>
          <a:prstGeom prst="rect">
            <a:avLst/>
          </a:prstGeom>
          <a:ln w="0">
            <a:noFill/>
          </a:ln>
        </p:spPr>
      </p:pic>
      <p:pic>
        <p:nvPicPr>
          <p:cNvPr id="98" name="bg object 20" descr=""/>
          <p:cNvPicPr/>
          <p:nvPr/>
        </p:nvPicPr>
        <p:blipFill>
          <a:blip r:embed="rId6"/>
          <a:stretch/>
        </p:blipFill>
        <p:spPr>
          <a:xfrm>
            <a:off x="6270120" y="5338800"/>
            <a:ext cx="3057120" cy="3352320"/>
          </a:xfrm>
          <a:prstGeom prst="rect">
            <a:avLst/>
          </a:prstGeom>
          <a:ln w="0">
            <a:noFill/>
          </a:ln>
        </p:spPr>
      </p:pic>
      <p:pic>
        <p:nvPicPr>
          <p:cNvPr id="99" name="bg object 21" descr=""/>
          <p:cNvPicPr/>
          <p:nvPr/>
        </p:nvPicPr>
        <p:blipFill>
          <a:blip r:embed="rId7"/>
          <a:stretch/>
        </p:blipFill>
        <p:spPr>
          <a:xfrm>
            <a:off x="11817000" y="1124640"/>
            <a:ext cx="4249800" cy="401832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835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8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914400" y="2365920"/>
            <a:ext cx="7954920" cy="2489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9418320" y="2365920"/>
            <a:ext cx="7954920" cy="2489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45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ftr" idx="7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dt" idx="8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6"/>
          <p:cNvSpPr>
            <a:spLocks noGrp="1"/>
          </p:cNvSpPr>
          <p:nvPr>
            <p:ph type="sldNum" idx="9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8596EE-DE8B-495D-A940-46E44A3393D8}" type="slidenum">
              <a:rPr b="0" lang="fr-F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bg object 16" descr=""/>
          <p:cNvPicPr/>
          <p:nvPr/>
        </p:nvPicPr>
        <p:blipFill>
          <a:blip r:embed="rId2"/>
          <a:stretch/>
        </p:blipFill>
        <p:spPr>
          <a:xfrm>
            <a:off x="7206840" y="5176800"/>
            <a:ext cx="3876480" cy="3876480"/>
          </a:xfrm>
          <a:prstGeom prst="rect">
            <a:avLst/>
          </a:prstGeom>
          <a:ln w="0">
            <a:noFill/>
          </a:ln>
        </p:spPr>
      </p:pic>
      <p:pic>
        <p:nvPicPr>
          <p:cNvPr id="143" name="bg object 17" descr=""/>
          <p:cNvPicPr/>
          <p:nvPr/>
        </p:nvPicPr>
        <p:blipFill>
          <a:blip r:embed="rId3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9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835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8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ftr" idx="10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dt" idx="11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sldNum" idx="12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DC34F6-2DB2-49AF-AF71-E7299B4C8E2D}" type="slidenum">
              <a:rPr b="0" lang="fr-F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6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5.png"/><Relationship Id="rId4" Type="http://schemas.openxmlformats.org/officeDocument/2006/relationships/image" Target="../media/image26.jpeg"/><Relationship Id="rId5" Type="http://schemas.openxmlformats.org/officeDocument/2006/relationships/image" Target="../media/image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9.jpeg"/><Relationship Id="rId6" Type="http://schemas.openxmlformats.org/officeDocument/2006/relationships/image" Target="../media/image6.png"/><Relationship Id="rId7" Type="http://schemas.openxmlformats.org/officeDocument/2006/relationships/image" Target="../media/image30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37.png"/><Relationship Id="rId10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0.png"/><Relationship Id="rId5" Type="http://schemas.openxmlformats.org/officeDocument/2006/relationships/image" Target="../media/image40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object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pic>
          <p:nvPicPr>
            <p:cNvPr id="18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8287640" cy="10286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7" name="object 4"/>
            <p:cNvSpPr/>
            <p:nvPr/>
          </p:nvSpPr>
          <p:spPr>
            <a:xfrm>
              <a:off x="6981480" y="6394680"/>
              <a:ext cx="4277520" cy="2660400"/>
            </a:xfrm>
            <a:custGeom>
              <a:avLst/>
              <a:gdLst>
                <a:gd name="textAreaLeft" fmla="*/ 0 w 4277520"/>
                <a:gd name="textAreaRight" fmla="*/ 4277880 w 4277520"/>
                <a:gd name="textAreaTop" fmla="*/ 0 h 2660400"/>
                <a:gd name="textAreaBottom" fmla="*/ 2660760 h 2660400"/>
              </a:gdLst>
              <a:ahLst/>
              <a:rect l="textAreaLeft" t="textAreaTop" r="textAreaRight" b="textAreaBottom"/>
              <a:pathLst>
                <a:path w="4277995" h="2660650">
                  <a:moveTo>
                    <a:pt x="4103947" y="1928653"/>
                  </a:moveTo>
                  <a:lnTo>
                    <a:pt x="4084019" y="1973524"/>
                  </a:lnTo>
                  <a:lnTo>
                    <a:pt x="4063096" y="2017658"/>
                  </a:lnTo>
                  <a:lnTo>
                    <a:pt x="4041191" y="2060975"/>
                  </a:lnTo>
                  <a:lnTo>
                    <a:pt x="4018316" y="2103401"/>
                  </a:lnTo>
                  <a:lnTo>
                    <a:pt x="3994486" y="2144857"/>
                  </a:lnTo>
                  <a:lnTo>
                    <a:pt x="3969712" y="2185266"/>
                  </a:lnTo>
                  <a:lnTo>
                    <a:pt x="3944008" y="2224552"/>
                  </a:lnTo>
                  <a:lnTo>
                    <a:pt x="3917387" y="2262638"/>
                  </a:lnTo>
                  <a:lnTo>
                    <a:pt x="3889861" y="2299446"/>
                  </a:lnTo>
                  <a:lnTo>
                    <a:pt x="3861445" y="2334900"/>
                  </a:lnTo>
                  <a:lnTo>
                    <a:pt x="3832150" y="2368922"/>
                  </a:lnTo>
                  <a:lnTo>
                    <a:pt x="3801990" y="2401436"/>
                  </a:lnTo>
                  <a:lnTo>
                    <a:pt x="3770978" y="2432364"/>
                  </a:lnTo>
                  <a:lnTo>
                    <a:pt x="3739126" y="2461630"/>
                  </a:lnTo>
                  <a:lnTo>
                    <a:pt x="3706449" y="2489156"/>
                  </a:lnTo>
                  <a:lnTo>
                    <a:pt x="3672958" y="2514865"/>
                  </a:lnTo>
                  <a:lnTo>
                    <a:pt x="3638667" y="2538681"/>
                  </a:lnTo>
                  <a:lnTo>
                    <a:pt x="3603589" y="2560526"/>
                  </a:lnTo>
                  <a:lnTo>
                    <a:pt x="3567736" y="2580323"/>
                  </a:lnTo>
                  <a:lnTo>
                    <a:pt x="3531122" y="2597996"/>
                  </a:lnTo>
                  <a:lnTo>
                    <a:pt x="3493761" y="2613467"/>
                  </a:lnTo>
                  <a:lnTo>
                    <a:pt x="3455663" y="2626659"/>
                  </a:lnTo>
                  <a:lnTo>
                    <a:pt x="3416844" y="2637496"/>
                  </a:lnTo>
                  <a:lnTo>
                    <a:pt x="3377315" y="2645899"/>
                  </a:lnTo>
                  <a:lnTo>
                    <a:pt x="3337091" y="2651793"/>
                  </a:lnTo>
                  <a:lnTo>
                    <a:pt x="3296183" y="2655100"/>
                  </a:lnTo>
                  <a:lnTo>
                    <a:pt x="3221798" y="2657882"/>
                  </a:lnTo>
                  <a:lnTo>
                    <a:pt x="3180965" y="2658867"/>
                  </a:lnTo>
                  <a:lnTo>
                    <a:pt x="3137864" y="2659593"/>
                  </a:lnTo>
                  <a:lnTo>
                    <a:pt x="3092616" y="2660069"/>
                  </a:lnTo>
                  <a:lnTo>
                    <a:pt x="3045339" y="2660303"/>
                  </a:lnTo>
                  <a:lnTo>
                    <a:pt x="2996154" y="2660304"/>
                  </a:lnTo>
                  <a:lnTo>
                    <a:pt x="2945179" y="2660081"/>
                  </a:lnTo>
                  <a:lnTo>
                    <a:pt x="2892534" y="2659642"/>
                  </a:lnTo>
                  <a:lnTo>
                    <a:pt x="2838339" y="2658996"/>
                  </a:lnTo>
                  <a:lnTo>
                    <a:pt x="2782713" y="2658152"/>
                  </a:lnTo>
                  <a:lnTo>
                    <a:pt x="2725776" y="2657117"/>
                  </a:lnTo>
                  <a:lnTo>
                    <a:pt x="2608446" y="2654513"/>
                  </a:lnTo>
                  <a:lnTo>
                    <a:pt x="2487307" y="2651254"/>
                  </a:lnTo>
                  <a:lnTo>
                    <a:pt x="2363313" y="2647407"/>
                  </a:lnTo>
                  <a:lnTo>
                    <a:pt x="2237421" y="2643043"/>
                  </a:lnTo>
                  <a:lnTo>
                    <a:pt x="2110588" y="2638230"/>
                  </a:lnTo>
                  <a:lnTo>
                    <a:pt x="1983770" y="2633038"/>
                  </a:lnTo>
                  <a:lnTo>
                    <a:pt x="1857923" y="2627535"/>
                  </a:lnTo>
                  <a:lnTo>
                    <a:pt x="1673065" y="2618849"/>
                  </a:lnTo>
                  <a:lnTo>
                    <a:pt x="1495772" y="2609854"/>
                  </a:lnTo>
                  <a:lnTo>
                    <a:pt x="1329271" y="2600781"/>
                  </a:lnTo>
                  <a:lnTo>
                    <a:pt x="1176789" y="2591864"/>
                  </a:lnTo>
                  <a:lnTo>
                    <a:pt x="1041554" y="2583337"/>
                  </a:lnTo>
                  <a:lnTo>
                    <a:pt x="962573" y="2577983"/>
                  </a:lnTo>
                  <a:lnTo>
                    <a:pt x="893648" y="2572975"/>
                  </a:lnTo>
                  <a:lnTo>
                    <a:pt x="835736" y="2568382"/>
                  </a:lnTo>
                  <a:lnTo>
                    <a:pt x="789792" y="2564272"/>
                  </a:lnTo>
                  <a:lnTo>
                    <a:pt x="714655" y="2554590"/>
                  </a:lnTo>
                  <a:lnTo>
                    <a:pt x="660179" y="2543420"/>
                  </a:lnTo>
                  <a:lnTo>
                    <a:pt x="608145" y="2529094"/>
                  </a:lnTo>
                  <a:lnTo>
                    <a:pt x="558520" y="2511791"/>
                  </a:lnTo>
                  <a:lnTo>
                    <a:pt x="511268" y="2491696"/>
                  </a:lnTo>
                  <a:lnTo>
                    <a:pt x="466354" y="2468989"/>
                  </a:lnTo>
                  <a:lnTo>
                    <a:pt x="423746" y="2443852"/>
                  </a:lnTo>
                  <a:lnTo>
                    <a:pt x="383408" y="2416468"/>
                  </a:lnTo>
                  <a:lnTo>
                    <a:pt x="345307" y="2387019"/>
                  </a:lnTo>
                  <a:lnTo>
                    <a:pt x="309407" y="2355686"/>
                  </a:lnTo>
                  <a:lnTo>
                    <a:pt x="275675" y="2322651"/>
                  </a:lnTo>
                  <a:lnTo>
                    <a:pt x="244076" y="2288096"/>
                  </a:lnTo>
                  <a:lnTo>
                    <a:pt x="214576" y="2252204"/>
                  </a:lnTo>
                  <a:lnTo>
                    <a:pt x="187140" y="2215155"/>
                  </a:lnTo>
                  <a:lnTo>
                    <a:pt x="161734" y="2177133"/>
                  </a:lnTo>
                  <a:lnTo>
                    <a:pt x="138325" y="2138319"/>
                  </a:lnTo>
                  <a:lnTo>
                    <a:pt x="116877" y="2098895"/>
                  </a:lnTo>
                  <a:lnTo>
                    <a:pt x="97356" y="2059042"/>
                  </a:lnTo>
                  <a:lnTo>
                    <a:pt x="79727" y="2018944"/>
                  </a:lnTo>
                  <a:lnTo>
                    <a:pt x="63958" y="1978782"/>
                  </a:lnTo>
                  <a:lnTo>
                    <a:pt x="50012" y="1938737"/>
                  </a:lnTo>
                  <a:lnTo>
                    <a:pt x="37857" y="1898992"/>
                  </a:lnTo>
                  <a:lnTo>
                    <a:pt x="27457" y="1859729"/>
                  </a:lnTo>
                  <a:lnTo>
                    <a:pt x="18778" y="1821129"/>
                  </a:lnTo>
                  <a:lnTo>
                    <a:pt x="11786" y="1783375"/>
                  </a:lnTo>
                  <a:lnTo>
                    <a:pt x="2725" y="1711132"/>
                  </a:lnTo>
                  <a:lnTo>
                    <a:pt x="0" y="1644454"/>
                  </a:lnTo>
                  <a:lnTo>
                    <a:pt x="927" y="1613657"/>
                  </a:lnTo>
                  <a:lnTo>
                    <a:pt x="6507" y="1552599"/>
                  </a:lnTo>
                  <a:lnTo>
                    <a:pt x="15883" y="1496532"/>
                  </a:lnTo>
                  <a:lnTo>
                    <a:pt x="28730" y="1445031"/>
                  </a:lnTo>
                  <a:lnTo>
                    <a:pt x="44727" y="1397670"/>
                  </a:lnTo>
                  <a:lnTo>
                    <a:pt x="63549" y="1354023"/>
                  </a:lnTo>
                  <a:lnTo>
                    <a:pt x="84875" y="1313663"/>
                  </a:lnTo>
                  <a:lnTo>
                    <a:pt x="108382" y="1276165"/>
                  </a:lnTo>
                  <a:lnTo>
                    <a:pt x="133746" y="1241104"/>
                  </a:lnTo>
                  <a:lnTo>
                    <a:pt x="160645" y="1208052"/>
                  </a:lnTo>
                  <a:lnTo>
                    <a:pt x="188756" y="1176584"/>
                  </a:lnTo>
                  <a:lnTo>
                    <a:pt x="217757" y="1146274"/>
                  </a:lnTo>
                  <a:lnTo>
                    <a:pt x="247323" y="1116696"/>
                  </a:lnTo>
                  <a:lnTo>
                    <a:pt x="306865" y="1058032"/>
                  </a:lnTo>
                  <a:lnTo>
                    <a:pt x="336194" y="1028094"/>
                  </a:lnTo>
                  <a:lnTo>
                    <a:pt x="364798" y="997184"/>
                  </a:lnTo>
                  <a:lnTo>
                    <a:pt x="392354" y="964877"/>
                  </a:lnTo>
                  <a:lnTo>
                    <a:pt x="418540" y="930745"/>
                  </a:lnTo>
                  <a:lnTo>
                    <a:pt x="443032" y="894364"/>
                  </a:lnTo>
                  <a:lnTo>
                    <a:pt x="452379" y="879960"/>
                  </a:lnTo>
                  <a:lnTo>
                    <a:pt x="463208" y="864308"/>
                  </a:lnTo>
                  <a:lnTo>
                    <a:pt x="489259" y="829536"/>
                  </a:lnTo>
                  <a:lnTo>
                    <a:pt x="521073" y="790607"/>
                  </a:lnTo>
                  <a:lnTo>
                    <a:pt x="558536" y="748080"/>
                  </a:lnTo>
                  <a:lnTo>
                    <a:pt x="601535" y="702515"/>
                  </a:lnTo>
                  <a:lnTo>
                    <a:pt x="649959" y="654471"/>
                  </a:lnTo>
                  <a:lnTo>
                    <a:pt x="703693" y="604505"/>
                  </a:lnTo>
                  <a:lnTo>
                    <a:pt x="732517" y="578977"/>
                  </a:lnTo>
                  <a:lnTo>
                    <a:pt x="762626" y="553178"/>
                  </a:lnTo>
                  <a:lnTo>
                    <a:pt x="794007" y="527179"/>
                  </a:lnTo>
                  <a:lnTo>
                    <a:pt x="826645" y="501049"/>
                  </a:lnTo>
                  <a:lnTo>
                    <a:pt x="860526" y="474857"/>
                  </a:lnTo>
                  <a:lnTo>
                    <a:pt x="895636" y="448675"/>
                  </a:lnTo>
                  <a:lnTo>
                    <a:pt x="931961" y="422572"/>
                  </a:lnTo>
                  <a:lnTo>
                    <a:pt x="969486" y="396617"/>
                  </a:lnTo>
                  <a:lnTo>
                    <a:pt x="1008199" y="370881"/>
                  </a:lnTo>
                  <a:lnTo>
                    <a:pt x="1048084" y="345434"/>
                  </a:lnTo>
                  <a:lnTo>
                    <a:pt x="1089128" y="320345"/>
                  </a:lnTo>
                  <a:lnTo>
                    <a:pt x="1131317" y="295684"/>
                  </a:lnTo>
                  <a:lnTo>
                    <a:pt x="1174635" y="271521"/>
                  </a:lnTo>
                  <a:lnTo>
                    <a:pt x="1219070" y="247926"/>
                  </a:lnTo>
                  <a:lnTo>
                    <a:pt x="1264607" y="224969"/>
                  </a:lnTo>
                  <a:lnTo>
                    <a:pt x="1311232" y="202719"/>
                  </a:lnTo>
                  <a:lnTo>
                    <a:pt x="1358932" y="181248"/>
                  </a:lnTo>
                  <a:lnTo>
                    <a:pt x="1407691" y="160623"/>
                  </a:lnTo>
                  <a:lnTo>
                    <a:pt x="1457495" y="140916"/>
                  </a:lnTo>
                  <a:lnTo>
                    <a:pt x="1508332" y="122197"/>
                  </a:lnTo>
                  <a:lnTo>
                    <a:pt x="1560186" y="104534"/>
                  </a:lnTo>
                  <a:lnTo>
                    <a:pt x="1613043" y="87999"/>
                  </a:lnTo>
                  <a:lnTo>
                    <a:pt x="1666890" y="72660"/>
                  </a:lnTo>
                  <a:lnTo>
                    <a:pt x="1721712" y="58588"/>
                  </a:lnTo>
                  <a:lnTo>
                    <a:pt x="1777495" y="45853"/>
                  </a:lnTo>
                  <a:lnTo>
                    <a:pt x="1834225" y="34524"/>
                  </a:lnTo>
                  <a:lnTo>
                    <a:pt x="1891888" y="24671"/>
                  </a:lnTo>
                  <a:lnTo>
                    <a:pt x="1950470" y="16365"/>
                  </a:lnTo>
                  <a:lnTo>
                    <a:pt x="2009957" y="9675"/>
                  </a:lnTo>
                  <a:lnTo>
                    <a:pt x="2070334" y="4670"/>
                  </a:lnTo>
                  <a:lnTo>
                    <a:pt x="2131588" y="1422"/>
                  </a:lnTo>
                  <a:lnTo>
                    <a:pt x="2193704" y="0"/>
                  </a:lnTo>
                  <a:lnTo>
                    <a:pt x="2256669" y="473"/>
                  </a:lnTo>
                  <a:lnTo>
                    <a:pt x="2320468" y="2911"/>
                  </a:lnTo>
                  <a:lnTo>
                    <a:pt x="2385087" y="7385"/>
                  </a:lnTo>
                  <a:lnTo>
                    <a:pt x="2450512" y="13964"/>
                  </a:lnTo>
                  <a:lnTo>
                    <a:pt x="2516729" y="22718"/>
                  </a:lnTo>
                  <a:lnTo>
                    <a:pt x="2583724" y="33718"/>
                  </a:lnTo>
                  <a:lnTo>
                    <a:pt x="2655911" y="46975"/>
                  </a:lnTo>
                  <a:lnTo>
                    <a:pt x="2726487" y="60444"/>
                  </a:lnTo>
                  <a:lnTo>
                    <a:pt x="2795454" y="74140"/>
                  </a:lnTo>
                  <a:lnTo>
                    <a:pt x="2862814" y="88078"/>
                  </a:lnTo>
                  <a:lnTo>
                    <a:pt x="2928571" y="102273"/>
                  </a:lnTo>
                  <a:lnTo>
                    <a:pt x="2992727" y="116740"/>
                  </a:lnTo>
                  <a:lnTo>
                    <a:pt x="3055285" y="131495"/>
                  </a:lnTo>
                  <a:lnTo>
                    <a:pt x="3116248" y="146554"/>
                  </a:lnTo>
                  <a:lnTo>
                    <a:pt x="3175617" y="161931"/>
                  </a:lnTo>
                  <a:lnTo>
                    <a:pt x="3233396" y="177641"/>
                  </a:lnTo>
                  <a:lnTo>
                    <a:pt x="3289587" y="193701"/>
                  </a:lnTo>
                  <a:lnTo>
                    <a:pt x="3344194" y="210125"/>
                  </a:lnTo>
                  <a:lnTo>
                    <a:pt x="3397218" y="226929"/>
                  </a:lnTo>
                  <a:lnTo>
                    <a:pt x="3448662" y="244128"/>
                  </a:lnTo>
                  <a:lnTo>
                    <a:pt x="3498529" y="261737"/>
                  </a:lnTo>
                  <a:lnTo>
                    <a:pt x="3546822" y="279771"/>
                  </a:lnTo>
                  <a:lnTo>
                    <a:pt x="3593544" y="298247"/>
                  </a:lnTo>
                  <a:lnTo>
                    <a:pt x="3638696" y="317179"/>
                  </a:lnTo>
                  <a:lnTo>
                    <a:pt x="3682282" y="336582"/>
                  </a:lnTo>
                  <a:lnTo>
                    <a:pt x="3724304" y="356472"/>
                  </a:lnTo>
                  <a:lnTo>
                    <a:pt x="3764765" y="376864"/>
                  </a:lnTo>
                  <a:lnTo>
                    <a:pt x="3803668" y="397773"/>
                  </a:lnTo>
                  <a:lnTo>
                    <a:pt x="3841015" y="419215"/>
                  </a:lnTo>
                  <a:lnTo>
                    <a:pt x="3876809" y="441205"/>
                  </a:lnTo>
                  <a:lnTo>
                    <a:pt x="3911052" y="463758"/>
                  </a:lnTo>
                  <a:lnTo>
                    <a:pt x="3943748" y="486890"/>
                  </a:lnTo>
                  <a:lnTo>
                    <a:pt x="3974898" y="510616"/>
                  </a:lnTo>
                  <a:lnTo>
                    <a:pt x="4004506" y="534951"/>
                  </a:lnTo>
                  <a:lnTo>
                    <a:pt x="4059106" y="585510"/>
                  </a:lnTo>
                  <a:lnTo>
                    <a:pt x="4107567" y="638689"/>
                  </a:lnTo>
                  <a:lnTo>
                    <a:pt x="4149911" y="694611"/>
                  </a:lnTo>
                  <a:lnTo>
                    <a:pt x="4186160" y="753398"/>
                  </a:lnTo>
                  <a:lnTo>
                    <a:pt x="4216335" y="815173"/>
                  </a:lnTo>
                  <a:lnTo>
                    <a:pt x="4240457" y="880058"/>
                  </a:lnTo>
                  <a:lnTo>
                    <a:pt x="4258547" y="948176"/>
                  </a:lnTo>
                  <a:lnTo>
                    <a:pt x="4270627" y="1019648"/>
                  </a:lnTo>
                  <a:lnTo>
                    <a:pt x="4276717" y="1094598"/>
                  </a:lnTo>
                  <a:lnTo>
                    <a:pt x="4277523" y="1133415"/>
                  </a:lnTo>
                  <a:lnTo>
                    <a:pt x="4276840" y="1173147"/>
                  </a:lnTo>
                  <a:lnTo>
                    <a:pt x="4274603" y="1219357"/>
                  </a:lnTo>
                  <a:lnTo>
                    <a:pt x="4271162" y="1266060"/>
                  </a:lnTo>
                  <a:lnTo>
                    <a:pt x="4266532" y="1313181"/>
                  </a:lnTo>
                  <a:lnTo>
                    <a:pt x="4260725" y="1360642"/>
                  </a:lnTo>
                  <a:lnTo>
                    <a:pt x="4253753" y="1408366"/>
                  </a:lnTo>
                  <a:lnTo>
                    <a:pt x="4245630" y="1456275"/>
                  </a:lnTo>
                  <a:lnTo>
                    <a:pt x="4236369" y="1504294"/>
                  </a:lnTo>
                  <a:lnTo>
                    <a:pt x="4225983" y="1552344"/>
                  </a:lnTo>
                  <a:lnTo>
                    <a:pt x="4214485" y="1600350"/>
                  </a:lnTo>
                  <a:lnTo>
                    <a:pt x="4201887" y="1648233"/>
                  </a:lnTo>
                  <a:lnTo>
                    <a:pt x="4188203" y="1695917"/>
                  </a:lnTo>
                  <a:lnTo>
                    <a:pt x="4173446" y="1743324"/>
                  </a:lnTo>
                  <a:lnTo>
                    <a:pt x="4157629" y="1790379"/>
                  </a:lnTo>
                  <a:lnTo>
                    <a:pt x="4140765" y="1837003"/>
                  </a:lnTo>
                  <a:lnTo>
                    <a:pt x="4122867" y="1883120"/>
                  </a:lnTo>
                  <a:lnTo>
                    <a:pt x="4103947" y="1928653"/>
                  </a:lnTo>
                  <a:close/>
                </a:path>
              </a:pathLst>
            </a:custGeom>
            <a:solidFill>
              <a:srgbClr val="f6f5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88" name="object 5" descr=""/>
            <p:cNvPicPr/>
            <p:nvPr/>
          </p:nvPicPr>
          <p:blipFill>
            <a:blip r:embed="rId2"/>
            <a:stretch/>
          </p:blipFill>
          <p:spPr>
            <a:xfrm>
              <a:off x="7122960" y="5766480"/>
              <a:ext cx="4038120" cy="4038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9" name="object 6" descr=""/>
            <p:cNvPicPr/>
            <p:nvPr/>
          </p:nvPicPr>
          <p:blipFill>
            <a:blip r:embed="rId3"/>
            <a:stretch/>
          </p:blipFill>
          <p:spPr>
            <a:xfrm>
              <a:off x="315360" y="338760"/>
              <a:ext cx="1971360" cy="68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0" name="PlaceHolder 1"/>
          <p:cNvSpPr>
            <a:spLocks noGrp="1"/>
          </p:cNvSpPr>
          <p:nvPr>
            <p:ph/>
          </p:nvPr>
        </p:nvSpPr>
        <p:spPr>
          <a:xfrm>
            <a:off x="5265720" y="2448000"/>
            <a:ext cx="8774280" cy="6107760"/>
          </a:xfrm>
          <a:prstGeom prst="rect">
            <a:avLst/>
          </a:prstGeom>
          <a:noFill/>
          <a:ln w="0">
            <a:noFill/>
          </a:ln>
        </p:spPr>
        <p:txBody>
          <a:bodyPr lIns="0" rIns="0" tIns="231840" bIns="0" anchor="t">
            <a:noAutofit/>
          </a:bodyPr>
          <a:p>
            <a:pPr marL="1205280" indent="0">
              <a:lnSpc>
                <a:spcPts val="8399"/>
              </a:lnSpc>
              <a:spcBef>
                <a:spcPts val="1826"/>
              </a:spcBef>
              <a:buNone/>
              <a:tabLst>
                <a:tab algn="l" pos="0"/>
              </a:tabLst>
            </a:pPr>
            <a:r>
              <a:rPr b="1" lang="fr-FR" sz="8450" spc="262" strike="noStrike">
                <a:solidFill>
                  <a:srgbClr val="3b9559"/>
                </a:solidFill>
                <a:latin typeface="Cambria"/>
              </a:rPr>
              <a:t>LES</a:t>
            </a:r>
            <a:r>
              <a:rPr b="1" lang="fr-FR" sz="8450" spc="-457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450" spc="307" strike="noStrike">
                <a:solidFill>
                  <a:srgbClr val="3b9559"/>
                </a:solidFill>
                <a:latin typeface="Cambria"/>
              </a:rPr>
              <a:t>SELFOODS</a:t>
            </a:r>
            <a:r>
              <a:rPr b="1" lang="fr-FR" sz="8450" spc="-457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450" spc="-52" strike="noStrike">
                <a:solidFill>
                  <a:srgbClr val="3b9559"/>
                </a:solidFill>
                <a:latin typeface="Cambria"/>
              </a:rPr>
              <a:t>: </a:t>
            </a:r>
            <a:r>
              <a:rPr b="1" lang="fr-FR" sz="8450" spc="548" strike="noStrike">
                <a:solidFill>
                  <a:srgbClr val="3b9559"/>
                </a:solidFill>
                <a:latin typeface="Cambria"/>
              </a:rPr>
              <a:t>KÉZAKO</a:t>
            </a:r>
            <a:r>
              <a:rPr b="1" lang="fr-FR" sz="8450" spc="-471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450" spc="123" strike="noStrike">
                <a:solidFill>
                  <a:srgbClr val="3b9559"/>
                </a:solidFill>
                <a:latin typeface="Cambria"/>
              </a:rPr>
              <a:t>?!</a:t>
            </a:r>
            <a:endParaRPr b="0" lang="fr-FR" sz="8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object 8"/>
          <p:cNvSpPr/>
          <p:nvPr/>
        </p:nvSpPr>
        <p:spPr>
          <a:xfrm>
            <a:off x="8208000" y="5209920"/>
            <a:ext cx="1575720" cy="62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fr-FR" sz="2000" spc="-140" strike="noStrike">
                <a:solidFill>
                  <a:srgbClr val="665c59"/>
                </a:solidFill>
                <a:latin typeface="Tahoma"/>
              </a:rPr>
              <a:t>par</a:t>
            </a:r>
            <a:r>
              <a:rPr b="1" lang="fr-FR" sz="2000" spc="-17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1" lang="fr-FR" sz="2000" spc="-100" strike="noStrike">
                <a:solidFill>
                  <a:srgbClr val="665c59"/>
                </a:solidFill>
                <a:latin typeface="Tahoma"/>
              </a:rPr>
              <a:t>l'association</a:t>
            </a:r>
            <a:endParaRPr b="1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object 2"/>
          <p:cNvGrpSpPr/>
          <p:nvPr/>
        </p:nvGrpSpPr>
        <p:grpSpPr>
          <a:xfrm>
            <a:off x="0" y="0"/>
            <a:ext cx="3112560" cy="10286640"/>
            <a:chOff x="0" y="0"/>
            <a:chExt cx="3112560" cy="10286640"/>
          </a:xfrm>
        </p:grpSpPr>
        <p:pic>
          <p:nvPicPr>
            <p:cNvPr id="193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3112560" cy="10286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4" name="object 4" descr=""/>
            <p:cNvPicPr/>
            <p:nvPr/>
          </p:nvPicPr>
          <p:blipFill>
            <a:blip r:embed="rId2"/>
            <a:stretch/>
          </p:blipFill>
          <p:spPr>
            <a:xfrm>
              <a:off x="42480" y="9596880"/>
              <a:ext cx="1971360" cy="68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176000" y="250200"/>
            <a:ext cx="12357360" cy="173016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fr-FR" sz="8000" spc="63" strike="noStrike">
                <a:solidFill>
                  <a:srgbClr val="3b9559"/>
                </a:solidFill>
                <a:latin typeface="Cambria"/>
              </a:rPr>
              <a:t>Selfie</a:t>
            </a:r>
            <a:r>
              <a:rPr b="1" lang="fr-FR" sz="8000" spc="-460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000" spc="-1441" strike="noStrike">
                <a:solidFill>
                  <a:srgbClr val="3b9559"/>
                </a:solidFill>
                <a:latin typeface="Cambria"/>
              </a:rPr>
              <a:t>+</a:t>
            </a:r>
            <a:r>
              <a:rPr b="1" lang="fr-FR" sz="8000" spc="-460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000" spc="242" strike="noStrike">
                <a:solidFill>
                  <a:srgbClr val="3b9559"/>
                </a:solidFill>
                <a:latin typeface="Cambria"/>
              </a:rPr>
              <a:t>Food</a:t>
            </a:r>
            <a:r>
              <a:rPr b="1" lang="fr-FR" sz="8000" spc="-457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000" spc="3213" strike="noStrike">
                <a:solidFill>
                  <a:srgbClr val="3b9559"/>
                </a:solidFill>
                <a:latin typeface="Cambria"/>
              </a:rPr>
              <a:t>=</a:t>
            </a:r>
            <a:r>
              <a:rPr b="1" lang="fr-FR" sz="8000" spc="-460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000" spc="279" strike="noStrike">
                <a:solidFill>
                  <a:srgbClr val="3b9559"/>
                </a:solidFill>
                <a:latin typeface="Cambria"/>
              </a:rPr>
              <a:t>SELFOOD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6" name="object 6" descr=""/>
          <p:cNvPicPr/>
          <p:nvPr/>
        </p:nvPicPr>
        <p:blipFill>
          <a:blip r:embed="rId3"/>
          <a:stretch/>
        </p:blipFill>
        <p:spPr>
          <a:xfrm>
            <a:off x="4361040" y="2616120"/>
            <a:ext cx="5333760" cy="3542760"/>
          </a:xfrm>
          <a:prstGeom prst="rect">
            <a:avLst/>
          </a:prstGeom>
          <a:ln w="0">
            <a:noFill/>
          </a:ln>
        </p:spPr>
      </p:pic>
      <p:pic>
        <p:nvPicPr>
          <p:cNvPr id="197" name="object 7" descr=""/>
          <p:cNvPicPr/>
          <p:nvPr/>
        </p:nvPicPr>
        <p:blipFill>
          <a:blip r:embed="rId4"/>
          <a:stretch/>
        </p:blipFill>
        <p:spPr>
          <a:xfrm>
            <a:off x="11464920" y="2616120"/>
            <a:ext cx="5028840" cy="3542760"/>
          </a:xfrm>
          <a:prstGeom prst="rect">
            <a:avLst/>
          </a:prstGeom>
          <a:ln w="0">
            <a:noFill/>
          </a:ln>
        </p:spPr>
      </p:pic>
      <p:pic>
        <p:nvPicPr>
          <p:cNvPr id="198" name="object 8" descr=""/>
          <p:cNvPicPr/>
          <p:nvPr/>
        </p:nvPicPr>
        <p:blipFill>
          <a:blip r:embed="rId5"/>
          <a:stretch/>
        </p:blipFill>
        <p:spPr>
          <a:xfrm>
            <a:off x="7721640" y="6803280"/>
            <a:ext cx="5714640" cy="3219120"/>
          </a:xfrm>
          <a:prstGeom prst="rect">
            <a:avLst/>
          </a:prstGeom>
          <a:ln w="0">
            <a:noFill/>
          </a:ln>
        </p:spPr>
      </p:pic>
      <p:grpSp>
        <p:nvGrpSpPr>
          <p:cNvPr id="199" name="object 9"/>
          <p:cNvGrpSpPr/>
          <p:nvPr/>
        </p:nvGrpSpPr>
        <p:grpSpPr>
          <a:xfrm>
            <a:off x="14863680" y="7979760"/>
            <a:ext cx="3424320" cy="2307240"/>
            <a:chOff x="14863680" y="7979760"/>
            <a:chExt cx="3424320" cy="2307240"/>
          </a:xfrm>
        </p:grpSpPr>
        <p:pic>
          <p:nvPicPr>
            <p:cNvPr id="200" name="object 10" descr=""/>
            <p:cNvPicPr/>
            <p:nvPr/>
          </p:nvPicPr>
          <p:blipFill>
            <a:blip r:embed="rId6"/>
            <a:stretch/>
          </p:blipFill>
          <p:spPr>
            <a:xfrm>
              <a:off x="15750360" y="7989480"/>
              <a:ext cx="2533320" cy="2297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1" name="object 11"/>
            <p:cNvSpPr/>
            <p:nvPr/>
          </p:nvSpPr>
          <p:spPr>
            <a:xfrm>
              <a:off x="14863680" y="7979760"/>
              <a:ext cx="3424320" cy="2307240"/>
            </a:xfrm>
            <a:custGeom>
              <a:avLst/>
              <a:gdLst>
                <a:gd name="textAreaLeft" fmla="*/ 0 w 3424320"/>
                <a:gd name="textAreaRight" fmla="*/ 3424680 w 3424320"/>
                <a:gd name="textAreaTop" fmla="*/ 0 h 2307240"/>
                <a:gd name="textAreaBottom" fmla="*/ 2307600 h 2307240"/>
              </a:gdLst>
              <a:ahLst/>
              <a:rect l="textAreaLeft" t="textAreaTop" r="textAreaRight" b="textAreaBottom"/>
              <a:pathLst>
                <a:path w="3424555" h="2307590">
                  <a:moveTo>
                    <a:pt x="3424365" y="2307304"/>
                  </a:moveTo>
                  <a:lnTo>
                    <a:pt x="70167" y="2307304"/>
                  </a:lnTo>
                  <a:lnTo>
                    <a:pt x="52573" y="2254991"/>
                  </a:lnTo>
                  <a:lnTo>
                    <a:pt x="40936" y="2215130"/>
                  </a:lnTo>
                  <a:lnTo>
                    <a:pt x="30807" y="2175730"/>
                  </a:lnTo>
                  <a:lnTo>
                    <a:pt x="22160" y="2136926"/>
                  </a:lnTo>
                  <a:lnTo>
                    <a:pt x="14971" y="2098853"/>
                  </a:lnTo>
                  <a:lnTo>
                    <a:pt x="4863" y="2025435"/>
                  </a:lnTo>
                  <a:lnTo>
                    <a:pt x="282" y="1956554"/>
                  </a:lnTo>
                  <a:lnTo>
                    <a:pt x="0" y="1924150"/>
                  </a:lnTo>
                  <a:lnTo>
                    <a:pt x="1023" y="1893285"/>
                  </a:lnTo>
                  <a:lnTo>
                    <a:pt x="6379" y="1831010"/>
                  </a:lnTo>
                  <a:lnTo>
                    <a:pt x="15104" y="1773160"/>
                  </a:lnTo>
                  <a:lnTo>
                    <a:pt x="26953" y="1719413"/>
                  </a:lnTo>
                  <a:lnTo>
                    <a:pt x="41681" y="1669445"/>
                  </a:lnTo>
                  <a:lnTo>
                    <a:pt x="59044" y="1622936"/>
                  </a:lnTo>
                  <a:lnTo>
                    <a:pt x="78797" y="1579562"/>
                  </a:lnTo>
                  <a:lnTo>
                    <a:pt x="100696" y="1539002"/>
                  </a:lnTo>
                  <a:lnTo>
                    <a:pt x="124495" y="1500932"/>
                  </a:lnTo>
                  <a:lnTo>
                    <a:pt x="149950" y="1465031"/>
                  </a:lnTo>
                  <a:lnTo>
                    <a:pt x="176816" y="1430975"/>
                  </a:lnTo>
                  <a:lnTo>
                    <a:pt x="204850" y="1398444"/>
                  </a:lnTo>
                  <a:lnTo>
                    <a:pt x="233805" y="1367113"/>
                  </a:lnTo>
                  <a:lnTo>
                    <a:pt x="263437" y="1336662"/>
                  </a:lnTo>
                  <a:lnTo>
                    <a:pt x="353952" y="1247358"/>
                  </a:lnTo>
                  <a:lnTo>
                    <a:pt x="383847" y="1217199"/>
                  </a:lnTo>
                  <a:lnTo>
                    <a:pt x="413196" y="1186307"/>
                  </a:lnTo>
                  <a:lnTo>
                    <a:pt x="441754" y="1154360"/>
                  </a:lnTo>
                  <a:lnTo>
                    <a:pt x="469277" y="1121035"/>
                  </a:lnTo>
                  <a:lnTo>
                    <a:pt x="495520" y="1086010"/>
                  </a:lnTo>
                  <a:lnTo>
                    <a:pt x="520238" y="1048963"/>
                  </a:lnTo>
                  <a:lnTo>
                    <a:pt x="529486" y="1034644"/>
                  </a:lnTo>
                  <a:lnTo>
                    <a:pt x="540001" y="1019252"/>
                  </a:lnTo>
                  <a:lnTo>
                    <a:pt x="564795" y="985450"/>
                  </a:lnTo>
                  <a:lnTo>
                    <a:pt x="594538" y="947964"/>
                  </a:lnTo>
                  <a:lnTo>
                    <a:pt x="629148" y="907199"/>
                  </a:lnTo>
                  <a:lnTo>
                    <a:pt x="668543" y="863563"/>
                  </a:lnTo>
                  <a:lnTo>
                    <a:pt x="712642" y="817461"/>
                  </a:lnTo>
                  <a:lnTo>
                    <a:pt x="761361" y="769302"/>
                  </a:lnTo>
                  <a:lnTo>
                    <a:pt x="814620" y="719491"/>
                  </a:lnTo>
                  <a:lnTo>
                    <a:pt x="872336" y="668434"/>
                  </a:lnTo>
                  <a:lnTo>
                    <a:pt x="902840" y="642566"/>
                  </a:lnTo>
                  <a:lnTo>
                    <a:pt x="934428" y="616539"/>
                  </a:lnTo>
                  <a:lnTo>
                    <a:pt x="967089" y="590404"/>
                  </a:lnTo>
                  <a:lnTo>
                    <a:pt x="1000814" y="564212"/>
                  </a:lnTo>
                  <a:lnTo>
                    <a:pt x="1035591" y="538014"/>
                  </a:lnTo>
                  <a:lnTo>
                    <a:pt x="1071411" y="511860"/>
                  </a:lnTo>
                  <a:lnTo>
                    <a:pt x="1108263" y="485801"/>
                  </a:lnTo>
                  <a:lnTo>
                    <a:pt x="1146138" y="459888"/>
                  </a:lnTo>
                  <a:lnTo>
                    <a:pt x="1185025" y="434173"/>
                  </a:lnTo>
                  <a:lnTo>
                    <a:pt x="1224913" y="408705"/>
                  </a:lnTo>
                  <a:lnTo>
                    <a:pt x="1265793" y="383535"/>
                  </a:lnTo>
                  <a:lnTo>
                    <a:pt x="1307655" y="358715"/>
                  </a:lnTo>
                  <a:lnTo>
                    <a:pt x="1350487" y="334296"/>
                  </a:lnTo>
                  <a:lnTo>
                    <a:pt x="1394280" y="310327"/>
                  </a:lnTo>
                  <a:lnTo>
                    <a:pt x="1439024" y="286860"/>
                  </a:lnTo>
                  <a:lnTo>
                    <a:pt x="1484708" y="263946"/>
                  </a:lnTo>
                  <a:lnTo>
                    <a:pt x="1531322" y="241636"/>
                  </a:lnTo>
                  <a:lnTo>
                    <a:pt x="1578856" y="219980"/>
                  </a:lnTo>
                  <a:lnTo>
                    <a:pt x="1627299" y="199029"/>
                  </a:lnTo>
                  <a:lnTo>
                    <a:pt x="1676642" y="178834"/>
                  </a:lnTo>
                  <a:lnTo>
                    <a:pt x="1726874" y="159445"/>
                  </a:lnTo>
                  <a:lnTo>
                    <a:pt x="1777985" y="140915"/>
                  </a:lnTo>
                  <a:lnTo>
                    <a:pt x="1829965" y="123293"/>
                  </a:lnTo>
                  <a:lnTo>
                    <a:pt x="1882803" y="106630"/>
                  </a:lnTo>
                  <a:lnTo>
                    <a:pt x="1936489" y="90977"/>
                  </a:lnTo>
                  <a:lnTo>
                    <a:pt x="1991014" y="76385"/>
                  </a:lnTo>
                  <a:lnTo>
                    <a:pt x="2046366" y="62905"/>
                  </a:lnTo>
                  <a:lnTo>
                    <a:pt x="2102535" y="50588"/>
                  </a:lnTo>
                  <a:lnTo>
                    <a:pt x="2159512" y="39484"/>
                  </a:lnTo>
                  <a:lnTo>
                    <a:pt x="2217285" y="29644"/>
                  </a:lnTo>
                  <a:lnTo>
                    <a:pt x="2275846" y="21119"/>
                  </a:lnTo>
                  <a:lnTo>
                    <a:pt x="2335183" y="13960"/>
                  </a:lnTo>
                  <a:lnTo>
                    <a:pt x="2395286" y="8218"/>
                  </a:lnTo>
                  <a:lnTo>
                    <a:pt x="2456145" y="3943"/>
                  </a:lnTo>
                  <a:lnTo>
                    <a:pt x="2517751" y="1187"/>
                  </a:lnTo>
                  <a:lnTo>
                    <a:pt x="2580091" y="0"/>
                  </a:lnTo>
                  <a:lnTo>
                    <a:pt x="2643158" y="432"/>
                  </a:lnTo>
                  <a:lnTo>
                    <a:pt x="2706939" y="2536"/>
                  </a:lnTo>
                  <a:lnTo>
                    <a:pt x="2771425" y="6361"/>
                  </a:lnTo>
                  <a:lnTo>
                    <a:pt x="2836606" y="11959"/>
                  </a:lnTo>
                  <a:lnTo>
                    <a:pt x="2902471" y="19380"/>
                  </a:lnTo>
                  <a:lnTo>
                    <a:pt x="2969010" y="28675"/>
                  </a:lnTo>
                  <a:lnTo>
                    <a:pt x="3036213" y="39895"/>
                  </a:lnTo>
                  <a:lnTo>
                    <a:pt x="3107811" y="53033"/>
                  </a:lnTo>
                  <a:lnTo>
                    <a:pt x="3178066" y="66345"/>
                  </a:lnTo>
                  <a:lnTo>
                    <a:pt x="3246979" y="79840"/>
                  </a:lnTo>
                  <a:lnTo>
                    <a:pt x="3314551" y="93530"/>
                  </a:lnTo>
                  <a:lnTo>
                    <a:pt x="3380786" y="107426"/>
                  </a:lnTo>
                  <a:lnTo>
                    <a:pt x="3424365" y="116902"/>
                  </a:lnTo>
                  <a:lnTo>
                    <a:pt x="3424365" y="2307304"/>
                  </a:lnTo>
                  <a:close/>
                </a:path>
              </a:pathLst>
            </a:custGeom>
            <a:solidFill>
              <a:srgbClr val="f6f5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02" name="object 12" descr=""/>
            <p:cNvPicPr/>
            <p:nvPr/>
          </p:nvPicPr>
          <p:blipFill>
            <a:blip r:embed="rId7"/>
            <a:stretch/>
          </p:blipFill>
          <p:spPr>
            <a:xfrm>
              <a:off x="15708240" y="8441280"/>
              <a:ext cx="2579400" cy="1609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3" name="object 13"/>
          <p:cNvSpPr/>
          <p:nvPr/>
        </p:nvSpPr>
        <p:spPr>
          <a:xfrm>
            <a:off x="10359720" y="3212280"/>
            <a:ext cx="441720" cy="38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84120" bIns="0" anchor="t">
            <a:spAutoFit/>
          </a:bodyPr>
          <a:p>
            <a:pPr marL="12600">
              <a:lnSpc>
                <a:spcPct val="100000"/>
              </a:lnSpc>
              <a:spcBef>
                <a:spcPts val="3025"/>
              </a:spcBef>
            </a:pPr>
            <a:r>
              <a:rPr b="0" lang="fr-FR" sz="10000" spc="-457" strike="noStrike">
                <a:solidFill>
                  <a:srgbClr val="000000"/>
                </a:solidFill>
                <a:latin typeface="Trebuchet MS"/>
              </a:rPr>
              <a:t>+</a:t>
            </a:r>
            <a:endParaRPr b="0" lang="fr-FR" sz="10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925"/>
              </a:spcBef>
            </a:pPr>
            <a:r>
              <a:rPr b="0" lang="fr-FR" sz="10000" spc="-2045" strike="noStrike">
                <a:solidFill>
                  <a:srgbClr val="000000"/>
                </a:solidFill>
                <a:latin typeface="Trebuchet MS"/>
              </a:rPr>
              <a:t>=</a:t>
            </a:r>
            <a:endParaRPr b="0" lang="fr-FR" sz="10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086360" y="287280"/>
            <a:ext cx="10114920" cy="2343240"/>
          </a:xfrm>
          <a:prstGeom prst="rect">
            <a:avLst/>
          </a:prstGeom>
          <a:noFill/>
          <a:ln w="0">
            <a:noFill/>
          </a:ln>
        </p:spPr>
        <p:txBody>
          <a:bodyPr lIns="0" rIns="0" tIns="226800" bIns="0" anchor="t">
            <a:noAutofit/>
          </a:bodyPr>
          <a:p>
            <a:pPr marL="12600" indent="0">
              <a:lnSpc>
                <a:spcPts val="8331"/>
              </a:lnSpc>
              <a:spcBef>
                <a:spcPts val="1786"/>
              </a:spcBef>
              <a:buNone/>
              <a:tabLst>
                <a:tab algn="l" pos="0"/>
              </a:tabLst>
            </a:pPr>
            <a:r>
              <a:rPr b="1" lang="fr-FR" sz="8000" spc="-1" strike="noStrike">
                <a:solidFill>
                  <a:srgbClr val="3b9559"/>
                </a:solidFill>
                <a:latin typeface="Cambria"/>
              </a:rPr>
              <a:t>Les</a:t>
            </a:r>
            <a:r>
              <a:rPr b="1" lang="fr-FR" sz="8000" spc="-446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000" spc="111" strike="noStrike">
                <a:solidFill>
                  <a:srgbClr val="3b9559"/>
                </a:solidFill>
                <a:latin typeface="Cambria"/>
              </a:rPr>
              <a:t>selfoods</a:t>
            </a:r>
            <a:r>
              <a:rPr b="1" lang="fr-FR" sz="8000" spc="-440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000" spc="-32" strike="noStrike">
                <a:solidFill>
                  <a:srgbClr val="3b9559"/>
                </a:solidFill>
                <a:latin typeface="Cambria"/>
              </a:rPr>
              <a:t>:</a:t>
            </a:r>
            <a:r>
              <a:rPr b="1" lang="fr-FR" sz="8000" spc="-440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000" spc="143" strike="noStrike">
                <a:solidFill>
                  <a:srgbClr val="3b9559"/>
                </a:solidFill>
                <a:latin typeface="Cambria"/>
              </a:rPr>
              <a:t>une </a:t>
            </a:r>
            <a:r>
              <a:rPr b="1" lang="fr-FR" sz="7200" spc="123" strike="noStrike">
                <a:solidFill>
                  <a:srgbClr val="3b9559"/>
                </a:solidFill>
                <a:latin typeface="Cambria"/>
              </a:rPr>
              <a:t>méthode</a:t>
            </a:r>
            <a:r>
              <a:rPr b="1" lang="fr-FR" sz="8000" spc="-282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000" spc="-1" strike="noStrike">
                <a:solidFill>
                  <a:srgbClr val="3b9559"/>
                </a:solidFill>
                <a:latin typeface="Cambria"/>
              </a:rPr>
              <a:t>d'enquête</a:t>
            </a:r>
            <a:r>
              <a:rPr b="1" lang="fr-FR" sz="8000" spc="-276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000" spc="-52" strike="noStrike">
                <a:solidFill>
                  <a:srgbClr val="3b9559"/>
                </a:solidFill>
                <a:latin typeface="Cambria"/>
              </a:rPr>
              <a:t>!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object 3"/>
          <p:cNvSpPr/>
          <p:nvPr/>
        </p:nvSpPr>
        <p:spPr>
          <a:xfrm>
            <a:off x="6287040" y="3207960"/>
            <a:ext cx="5713920" cy="10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 anchor="t">
            <a:spAutoFit/>
          </a:bodyPr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b="0" lang="fr-FR" sz="3400" spc="-1" strike="noStrike">
                <a:solidFill>
                  <a:srgbClr val="665c59"/>
                </a:solidFill>
                <a:latin typeface="Tahoma"/>
              </a:rPr>
              <a:t>Utilisée</a:t>
            </a:r>
            <a:r>
              <a:rPr b="0" lang="fr-FR" sz="3400" spc="-114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3400" spc="-191" strike="noStrike">
                <a:solidFill>
                  <a:srgbClr val="665c59"/>
                </a:solidFill>
                <a:latin typeface="Tahoma"/>
              </a:rPr>
              <a:t>dans</a:t>
            </a:r>
            <a:r>
              <a:rPr b="0" lang="fr-FR" sz="3400" spc="-11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3400" spc="-100" strike="noStrike">
                <a:solidFill>
                  <a:srgbClr val="665c59"/>
                </a:solidFill>
                <a:latin typeface="Tahoma"/>
              </a:rPr>
              <a:t>divers</a:t>
            </a:r>
            <a:r>
              <a:rPr b="0" lang="fr-FR" sz="3400" spc="-114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3400" spc="-12" strike="noStrike">
                <a:solidFill>
                  <a:srgbClr val="665c59"/>
                </a:solidFill>
                <a:latin typeface="Tahoma"/>
              </a:rPr>
              <a:t>territoires</a:t>
            </a:r>
            <a:r>
              <a:rPr b="0" lang="fr-FR" sz="3400" spc="-11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3400" spc="-52" strike="noStrike">
                <a:solidFill>
                  <a:srgbClr val="665c59"/>
                </a:solidFill>
                <a:latin typeface="Tahoma"/>
              </a:rPr>
              <a:t>!</a:t>
            </a:r>
            <a:endParaRPr b="0" lang="fr-FR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2616120"/>
          </a:xfrm>
          <a:prstGeom prst="rect">
            <a:avLst/>
          </a:prstGeom>
          <a:noFill/>
          <a:ln w="0">
            <a:noFill/>
          </a:ln>
        </p:spPr>
        <p:txBody>
          <a:bodyPr lIns="0" rIns="0" tIns="576000" bIns="0" anchor="t">
            <a:noAutofit/>
          </a:bodyPr>
          <a:p>
            <a:pPr marL="4359960" indent="0">
              <a:lnSpc>
                <a:spcPts val="8031"/>
              </a:lnSpc>
              <a:spcBef>
                <a:spcPts val="1726"/>
              </a:spcBef>
              <a:buNone/>
              <a:tabLst>
                <a:tab algn="l" pos="0"/>
              </a:tabLst>
            </a:pPr>
            <a:r>
              <a:rPr b="1" lang="fr-FR" sz="8050" spc="-1" strike="noStrike">
                <a:solidFill>
                  <a:srgbClr val="bd4e6d"/>
                </a:solidFill>
                <a:latin typeface="Cambria"/>
              </a:rPr>
              <a:t>Les</a:t>
            </a:r>
            <a:r>
              <a:rPr b="1" lang="fr-FR" sz="8050" spc="-415" strike="noStrike">
                <a:solidFill>
                  <a:srgbClr val="bd4e6d"/>
                </a:solidFill>
                <a:latin typeface="Cambria"/>
              </a:rPr>
              <a:t> </a:t>
            </a:r>
            <a:r>
              <a:rPr b="1" lang="fr-FR" sz="8050" spc="134" strike="noStrike">
                <a:solidFill>
                  <a:srgbClr val="bd4e6d"/>
                </a:solidFill>
                <a:latin typeface="Cambria"/>
              </a:rPr>
              <a:t>selfoods,</a:t>
            </a:r>
            <a:r>
              <a:rPr b="1" lang="fr-FR" sz="8050" spc="-415" strike="noStrike">
                <a:solidFill>
                  <a:srgbClr val="bd4e6d"/>
                </a:solidFill>
                <a:latin typeface="Cambria"/>
              </a:rPr>
              <a:t> </a:t>
            </a:r>
            <a:r>
              <a:rPr b="1" lang="fr-FR" sz="8050" spc="-1" strike="noStrike">
                <a:solidFill>
                  <a:srgbClr val="bd4e6d"/>
                </a:solidFill>
                <a:latin typeface="Cambria"/>
              </a:rPr>
              <a:t>c'est</a:t>
            </a:r>
            <a:r>
              <a:rPr b="1" lang="fr-FR" sz="8050" spc="-415" strike="noStrike">
                <a:solidFill>
                  <a:srgbClr val="bd4e6d"/>
                </a:solidFill>
                <a:latin typeface="Cambria"/>
              </a:rPr>
              <a:t> </a:t>
            </a:r>
            <a:r>
              <a:rPr b="1" lang="fr-FR" sz="8050" spc="222" strike="noStrike">
                <a:solidFill>
                  <a:srgbClr val="bd4e6d"/>
                </a:solidFill>
                <a:latin typeface="Cambria"/>
              </a:rPr>
              <a:t>avant </a:t>
            </a:r>
            <a:r>
              <a:rPr b="1" lang="fr-FR" sz="8050" spc="168" strike="noStrike">
                <a:solidFill>
                  <a:srgbClr val="bd4e6d"/>
                </a:solidFill>
                <a:latin typeface="Cambria"/>
              </a:rPr>
              <a:t>tout</a:t>
            </a:r>
            <a:r>
              <a:rPr b="1" lang="fr-FR" sz="8050" spc="-367" strike="noStrike">
                <a:solidFill>
                  <a:srgbClr val="bd4e6d"/>
                </a:solidFill>
                <a:latin typeface="Cambria"/>
              </a:rPr>
              <a:t> </a:t>
            </a:r>
            <a:r>
              <a:rPr b="1" lang="fr-FR" sz="8050" spc="-80" strike="noStrike">
                <a:solidFill>
                  <a:srgbClr val="bd4e6d"/>
                </a:solidFill>
                <a:latin typeface="Cambria"/>
              </a:rPr>
              <a:t>votre</a:t>
            </a:r>
            <a:r>
              <a:rPr b="1" lang="fr-FR" sz="8050" spc="-355" strike="noStrike">
                <a:solidFill>
                  <a:srgbClr val="bd4e6d"/>
                </a:solidFill>
                <a:latin typeface="Cambria"/>
              </a:rPr>
              <a:t> </a:t>
            </a:r>
            <a:r>
              <a:rPr b="1" lang="fr-FR" sz="8050" spc="-1" strike="noStrike">
                <a:solidFill>
                  <a:srgbClr val="bd4e6d"/>
                </a:solidFill>
                <a:latin typeface="Cambria"/>
              </a:rPr>
              <a:t>enquête</a:t>
            </a:r>
            <a:r>
              <a:rPr b="1" lang="fr-FR" sz="8050" spc="-355" strike="noStrike">
                <a:solidFill>
                  <a:srgbClr val="bd4e6d"/>
                </a:solidFill>
                <a:latin typeface="Cambria"/>
              </a:rPr>
              <a:t> </a:t>
            </a:r>
            <a:r>
              <a:rPr b="1" lang="fr-FR" sz="8050" spc="-52" strike="noStrike">
                <a:solidFill>
                  <a:srgbClr val="bd4e6d"/>
                </a:solidFill>
                <a:latin typeface="Cambria"/>
              </a:rPr>
              <a:t>!</a:t>
            </a:r>
            <a:endParaRPr b="0" lang="fr-FR" sz="8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object 3"/>
          <p:cNvSpPr/>
          <p:nvPr/>
        </p:nvSpPr>
        <p:spPr>
          <a:xfrm>
            <a:off x="4655880" y="3818520"/>
            <a:ext cx="637200" cy="597960"/>
          </a:xfrm>
          <a:custGeom>
            <a:avLst/>
            <a:gdLst>
              <a:gd name="textAreaLeft" fmla="*/ 0 w 637200"/>
              <a:gd name="textAreaRight" fmla="*/ 637560 w 637200"/>
              <a:gd name="textAreaTop" fmla="*/ 0 h 597960"/>
              <a:gd name="textAreaBottom" fmla="*/ 598320 h 597960"/>
            </a:gdLst>
            <a:ahLst/>
            <a:rect l="textAreaLeft" t="textAreaTop" r="textAreaRight" b="textAreaBottom"/>
            <a:pathLst>
              <a:path w="637539" h="598170">
                <a:moveTo>
                  <a:pt x="21381" y="189066"/>
                </a:moveTo>
                <a:lnTo>
                  <a:pt x="32728" y="148442"/>
                </a:lnTo>
                <a:lnTo>
                  <a:pt x="50723" y="112637"/>
                </a:lnTo>
                <a:lnTo>
                  <a:pt x="77119" y="79444"/>
                </a:lnTo>
                <a:lnTo>
                  <a:pt x="106252" y="52967"/>
                </a:lnTo>
                <a:lnTo>
                  <a:pt x="143239" y="26644"/>
                </a:lnTo>
                <a:lnTo>
                  <a:pt x="185430" y="9619"/>
                </a:lnTo>
                <a:lnTo>
                  <a:pt x="234321" y="391"/>
                </a:lnTo>
                <a:lnTo>
                  <a:pt x="245817" y="0"/>
                </a:lnTo>
                <a:lnTo>
                  <a:pt x="256853" y="345"/>
                </a:lnTo>
                <a:lnTo>
                  <a:pt x="295698" y="8093"/>
                </a:lnTo>
                <a:lnTo>
                  <a:pt x="329831" y="26686"/>
                </a:lnTo>
                <a:lnTo>
                  <a:pt x="357700" y="62703"/>
                </a:lnTo>
                <a:lnTo>
                  <a:pt x="366960" y="79950"/>
                </a:lnTo>
                <a:lnTo>
                  <a:pt x="370663" y="86778"/>
                </a:lnTo>
                <a:lnTo>
                  <a:pt x="391818" y="121309"/>
                </a:lnTo>
                <a:lnTo>
                  <a:pt x="419194" y="148646"/>
                </a:lnTo>
                <a:lnTo>
                  <a:pt x="465378" y="160047"/>
                </a:lnTo>
                <a:lnTo>
                  <a:pt x="580255" y="160047"/>
                </a:lnTo>
                <a:lnTo>
                  <a:pt x="581333" y="160743"/>
                </a:lnTo>
                <a:lnTo>
                  <a:pt x="584000" y="162884"/>
                </a:lnTo>
                <a:lnTo>
                  <a:pt x="33606" y="162884"/>
                </a:lnTo>
                <a:lnTo>
                  <a:pt x="29212" y="168724"/>
                </a:lnTo>
                <a:lnTo>
                  <a:pt x="27853" y="171112"/>
                </a:lnTo>
                <a:lnTo>
                  <a:pt x="25935" y="175993"/>
                </a:lnTo>
                <a:lnTo>
                  <a:pt x="24764" y="179231"/>
                </a:lnTo>
                <a:lnTo>
                  <a:pt x="21381" y="189066"/>
                </a:lnTo>
                <a:close/>
              </a:path>
              <a:path w="637539" h="598170">
                <a:moveTo>
                  <a:pt x="580255" y="160047"/>
                </a:moveTo>
                <a:lnTo>
                  <a:pt x="465378" y="160047"/>
                </a:lnTo>
                <a:lnTo>
                  <a:pt x="475646" y="159934"/>
                </a:lnTo>
                <a:lnTo>
                  <a:pt x="486040" y="159315"/>
                </a:lnTo>
                <a:lnTo>
                  <a:pt x="496389" y="158426"/>
                </a:lnTo>
                <a:lnTo>
                  <a:pt x="506695" y="157266"/>
                </a:lnTo>
                <a:lnTo>
                  <a:pt x="526889" y="154501"/>
                </a:lnTo>
                <a:lnTo>
                  <a:pt x="536209" y="153628"/>
                </a:lnTo>
                <a:lnTo>
                  <a:pt x="544917" y="153217"/>
                </a:lnTo>
                <a:lnTo>
                  <a:pt x="553012" y="153267"/>
                </a:lnTo>
                <a:lnTo>
                  <a:pt x="563396" y="153643"/>
                </a:lnTo>
                <a:lnTo>
                  <a:pt x="570432" y="154757"/>
                </a:lnTo>
                <a:lnTo>
                  <a:pt x="577806" y="158465"/>
                </a:lnTo>
                <a:lnTo>
                  <a:pt x="580255" y="160047"/>
                </a:lnTo>
                <a:close/>
              </a:path>
              <a:path w="637539" h="598170">
                <a:moveTo>
                  <a:pt x="21316" y="190830"/>
                </a:moveTo>
                <a:lnTo>
                  <a:pt x="33606" y="162884"/>
                </a:lnTo>
                <a:lnTo>
                  <a:pt x="21316" y="190830"/>
                </a:lnTo>
                <a:close/>
              </a:path>
              <a:path w="637539" h="598170">
                <a:moveTo>
                  <a:pt x="603181" y="190830"/>
                </a:moveTo>
                <a:lnTo>
                  <a:pt x="21316" y="190830"/>
                </a:lnTo>
                <a:lnTo>
                  <a:pt x="33606" y="162884"/>
                </a:lnTo>
                <a:lnTo>
                  <a:pt x="584000" y="162884"/>
                </a:lnTo>
                <a:lnTo>
                  <a:pt x="588067" y="166148"/>
                </a:lnTo>
                <a:lnTo>
                  <a:pt x="592878" y="172774"/>
                </a:lnTo>
                <a:lnTo>
                  <a:pt x="599135" y="183324"/>
                </a:lnTo>
                <a:lnTo>
                  <a:pt x="603181" y="190830"/>
                </a:lnTo>
                <a:close/>
              </a:path>
              <a:path w="637539" h="598170">
                <a:moveTo>
                  <a:pt x="291185" y="597908"/>
                </a:moveTo>
                <a:lnTo>
                  <a:pt x="241345" y="596241"/>
                </a:lnTo>
                <a:lnTo>
                  <a:pt x="194234" y="591097"/>
                </a:lnTo>
                <a:lnTo>
                  <a:pt x="152417" y="581873"/>
                </a:lnTo>
                <a:lnTo>
                  <a:pt x="108626" y="562103"/>
                </a:lnTo>
                <a:lnTo>
                  <a:pt x="69246" y="535305"/>
                </a:lnTo>
                <a:lnTo>
                  <a:pt x="40854" y="508579"/>
                </a:lnTo>
                <a:lnTo>
                  <a:pt x="18355" y="471586"/>
                </a:lnTo>
                <a:lnTo>
                  <a:pt x="4203" y="428944"/>
                </a:lnTo>
                <a:lnTo>
                  <a:pt x="402" y="389609"/>
                </a:lnTo>
                <a:lnTo>
                  <a:pt x="0" y="354422"/>
                </a:lnTo>
                <a:lnTo>
                  <a:pt x="136" y="345187"/>
                </a:lnTo>
                <a:lnTo>
                  <a:pt x="2848" y="269051"/>
                </a:lnTo>
                <a:lnTo>
                  <a:pt x="8569" y="231233"/>
                </a:lnTo>
                <a:lnTo>
                  <a:pt x="21381" y="189066"/>
                </a:lnTo>
                <a:lnTo>
                  <a:pt x="21316" y="190830"/>
                </a:lnTo>
                <a:lnTo>
                  <a:pt x="603181" y="190830"/>
                </a:lnTo>
                <a:lnTo>
                  <a:pt x="618761" y="235141"/>
                </a:lnTo>
                <a:lnTo>
                  <a:pt x="627041" y="272944"/>
                </a:lnTo>
                <a:lnTo>
                  <a:pt x="634779" y="321830"/>
                </a:lnTo>
                <a:lnTo>
                  <a:pt x="637239" y="354422"/>
                </a:lnTo>
                <a:lnTo>
                  <a:pt x="637113" y="364499"/>
                </a:lnTo>
                <a:lnTo>
                  <a:pt x="628846" y="405906"/>
                </a:lnTo>
                <a:lnTo>
                  <a:pt x="603655" y="447352"/>
                </a:lnTo>
                <a:lnTo>
                  <a:pt x="568919" y="484305"/>
                </a:lnTo>
                <a:lnTo>
                  <a:pt x="531403" y="514887"/>
                </a:lnTo>
                <a:lnTo>
                  <a:pt x="494290" y="537419"/>
                </a:lnTo>
                <a:lnTo>
                  <a:pt x="457234" y="555437"/>
                </a:lnTo>
                <a:lnTo>
                  <a:pt x="419372" y="571086"/>
                </a:lnTo>
                <a:lnTo>
                  <a:pt x="381039" y="583331"/>
                </a:lnTo>
                <a:lnTo>
                  <a:pt x="342698" y="592107"/>
                </a:lnTo>
                <a:lnTo>
                  <a:pt x="299722" y="597813"/>
                </a:lnTo>
                <a:lnTo>
                  <a:pt x="291185" y="597908"/>
                </a:lnTo>
                <a:close/>
              </a:path>
            </a:pathLst>
          </a:custGeom>
          <a:solidFill>
            <a:srgbClr val="3b95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4"/>
          <p:cNvSpPr/>
          <p:nvPr/>
        </p:nvSpPr>
        <p:spPr>
          <a:xfrm>
            <a:off x="4655880" y="5217120"/>
            <a:ext cx="637200" cy="597960"/>
          </a:xfrm>
          <a:custGeom>
            <a:avLst/>
            <a:gdLst>
              <a:gd name="textAreaLeft" fmla="*/ 0 w 637200"/>
              <a:gd name="textAreaRight" fmla="*/ 637560 w 637200"/>
              <a:gd name="textAreaTop" fmla="*/ 0 h 597960"/>
              <a:gd name="textAreaBottom" fmla="*/ 598320 h 597960"/>
            </a:gdLst>
            <a:ahLst/>
            <a:rect l="textAreaLeft" t="textAreaTop" r="textAreaRight" b="textAreaBottom"/>
            <a:pathLst>
              <a:path w="637539" h="598170">
                <a:moveTo>
                  <a:pt x="21381" y="189066"/>
                </a:moveTo>
                <a:lnTo>
                  <a:pt x="32728" y="148442"/>
                </a:lnTo>
                <a:lnTo>
                  <a:pt x="50723" y="112637"/>
                </a:lnTo>
                <a:lnTo>
                  <a:pt x="77119" y="79444"/>
                </a:lnTo>
                <a:lnTo>
                  <a:pt x="106252" y="52967"/>
                </a:lnTo>
                <a:lnTo>
                  <a:pt x="143239" y="26644"/>
                </a:lnTo>
                <a:lnTo>
                  <a:pt x="185430" y="9619"/>
                </a:lnTo>
                <a:lnTo>
                  <a:pt x="234321" y="391"/>
                </a:lnTo>
                <a:lnTo>
                  <a:pt x="245817" y="0"/>
                </a:lnTo>
                <a:lnTo>
                  <a:pt x="256853" y="345"/>
                </a:lnTo>
                <a:lnTo>
                  <a:pt x="295698" y="8093"/>
                </a:lnTo>
                <a:lnTo>
                  <a:pt x="329831" y="26686"/>
                </a:lnTo>
                <a:lnTo>
                  <a:pt x="357700" y="62703"/>
                </a:lnTo>
                <a:lnTo>
                  <a:pt x="366960" y="79950"/>
                </a:lnTo>
                <a:lnTo>
                  <a:pt x="370663" y="86778"/>
                </a:lnTo>
                <a:lnTo>
                  <a:pt x="391818" y="121309"/>
                </a:lnTo>
                <a:lnTo>
                  <a:pt x="419194" y="148646"/>
                </a:lnTo>
                <a:lnTo>
                  <a:pt x="465378" y="160047"/>
                </a:lnTo>
                <a:lnTo>
                  <a:pt x="580255" y="160047"/>
                </a:lnTo>
                <a:lnTo>
                  <a:pt x="581333" y="160743"/>
                </a:lnTo>
                <a:lnTo>
                  <a:pt x="584000" y="162884"/>
                </a:lnTo>
                <a:lnTo>
                  <a:pt x="33606" y="162884"/>
                </a:lnTo>
                <a:lnTo>
                  <a:pt x="29212" y="168724"/>
                </a:lnTo>
                <a:lnTo>
                  <a:pt x="27853" y="171112"/>
                </a:lnTo>
                <a:lnTo>
                  <a:pt x="25935" y="175993"/>
                </a:lnTo>
                <a:lnTo>
                  <a:pt x="24764" y="179231"/>
                </a:lnTo>
                <a:lnTo>
                  <a:pt x="21381" y="189066"/>
                </a:lnTo>
                <a:close/>
              </a:path>
              <a:path w="637539" h="598170">
                <a:moveTo>
                  <a:pt x="580255" y="160047"/>
                </a:moveTo>
                <a:lnTo>
                  <a:pt x="465378" y="160047"/>
                </a:lnTo>
                <a:lnTo>
                  <a:pt x="475646" y="159934"/>
                </a:lnTo>
                <a:lnTo>
                  <a:pt x="486040" y="159315"/>
                </a:lnTo>
                <a:lnTo>
                  <a:pt x="496389" y="158426"/>
                </a:lnTo>
                <a:lnTo>
                  <a:pt x="506695" y="157266"/>
                </a:lnTo>
                <a:lnTo>
                  <a:pt x="526889" y="154501"/>
                </a:lnTo>
                <a:lnTo>
                  <a:pt x="536209" y="153628"/>
                </a:lnTo>
                <a:lnTo>
                  <a:pt x="544917" y="153217"/>
                </a:lnTo>
                <a:lnTo>
                  <a:pt x="553012" y="153267"/>
                </a:lnTo>
                <a:lnTo>
                  <a:pt x="563396" y="153643"/>
                </a:lnTo>
                <a:lnTo>
                  <a:pt x="570432" y="154757"/>
                </a:lnTo>
                <a:lnTo>
                  <a:pt x="577806" y="158465"/>
                </a:lnTo>
                <a:lnTo>
                  <a:pt x="580255" y="160047"/>
                </a:lnTo>
                <a:close/>
              </a:path>
              <a:path w="637539" h="598170">
                <a:moveTo>
                  <a:pt x="21316" y="190830"/>
                </a:moveTo>
                <a:lnTo>
                  <a:pt x="33606" y="162884"/>
                </a:lnTo>
                <a:lnTo>
                  <a:pt x="21316" y="190830"/>
                </a:lnTo>
                <a:close/>
              </a:path>
              <a:path w="637539" h="598170">
                <a:moveTo>
                  <a:pt x="603181" y="190830"/>
                </a:moveTo>
                <a:lnTo>
                  <a:pt x="21316" y="190830"/>
                </a:lnTo>
                <a:lnTo>
                  <a:pt x="33606" y="162884"/>
                </a:lnTo>
                <a:lnTo>
                  <a:pt x="584000" y="162884"/>
                </a:lnTo>
                <a:lnTo>
                  <a:pt x="588067" y="166148"/>
                </a:lnTo>
                <a:lnTo>
                  <a:pt x="592878" y="172774"/>
                </a:lnTo>
                <a:lnTo>
                  <a:pt x="599135" y="183324"/>
                </a:lnTo>
                <a:lnTo>
                  <a:pt x="603181" y="190830"/>
                </a:lnTo>
                <a:close/>
              </a:path>
              <a:path w="637539" h="598170">
                <a:moveTo>
                  <a:pt x="291185" y="597908"/>
                </a:moveTo>
                <a:lnTo>
                  <a:pt x="241345" y="596241"/>
                </a:lnTo>
                <a:lnTo>
                  <a:pt x="194234" y="591097"/>
                </a:lnTo>
                <a:lnTo>
                  <a:pt x="152417" y="581873"/>
                </a:lnTo>
                <a:lnTo>
                  <a:pt x="108626" y="562103"/>
                </a:lnTo>
                <a:lnTo>
                  <a:pt x="69246" y="535305"/>
                </a:lnTo>
                <a:lnTo>
                  <a:pt x="40854" y="508579"/>
                </a:lnTo>
                <a:lnTo>
                  <a:pt x="18355" y="471586"/>
                </a:lnTo>
                <a:lnTo>
                  <a:pt x="4203" y="428944"/>
                </a:lnTo>
                <a:lnTo>
                  <a:pt x="402" y="389609"/>
                </a:lnTo>
                <a:lnTo>
                  <a:pt x="0" y="354422"/>
                </a:lnTo>
                <a:lnTo>
                  <a:pt x="136" y="345187"/>
                </a:lnTo>
                <a:lnTo>
                  <a:pt x="2848" y="269051"/>
                </a:lnTo>
                <a:lnTo>
                  <a:pt x="8569" y="231233"/>
                </a:lnTo>
                <a:lnTo>
                  <a:pt x="21381" y="189066"/>
                </a:lnTo>
                <a:lnTo>
                  <a:pt x="21316" y="190830"/>
                </a:lnTo>
                <a:lnTo>
                  <a:pt x="603181" y="190830"/>
                </a:lnTo>
                <a:lnTo>
                  <a:pt x="618761" y="235141"/>
                </a:lnTo>
                <a:lnTo>
                  <a:pt x="627041" y="272944"/>
                </a:lnTo>
                <a:lnTo>
                  <a:pt x="634779" y="321830"/>
                </a:lnTo>
                <a:lnTo>
                  <a:pt x="637239" y="354422"/>
                </a:lnTo>
                <a:lnTo>
                  <a:pt x="637113" y="364499"/>
                </a:lnTo>
                <a:lnTo>
                  <a:pt x="628846" y="405906"/>
                </a:lnTo>
                <a:lnTo>
                  <a:pt x="603655" y="447352"/>
                </a:lnTo>
                <a:lnTo>
                  <a:pt x="568919" y="484305"/>
                </a:lnTo>
                <a:lnTo>
                  <a:pt x="531403" y="514887"/>
                </a:lnTo>
                <a:lnTo>
                  <a:pt x="494290" y="537419"/>
                </a:lnTo>
                <a:lnTo>
                  <a:pt x="457234" y="555437"/>
                </a:lnTo>
                <a:lnTo>
                  <a:pt x="419372" y="571086"/>
                </a:lnTo>
                <a:lnTo>
                  <a:pt x="381039" y="583331"/>
                </a:lnTo>
                <a:lnTo>
                  <a:pt x="342698" y="592107"/>
                </a:lnTo>
                <a:lnTo>
                  <a:pt x="299722" y="597813"/>
                </a:lnTo>
                <a:lnTo>
                  <a:pt x="291185" y="597908"/>
                </a:lnTo>
                <a:close/>
              </a:path>
            </a:pathLst>
          </a:custGeom>
          <a:solidFill>
            <a:srgbClr val="3b95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5"/>
          <p:cNvSpPr/>
          <p:nvPr/>
        </p:nvSpPr>
        <p:spPr>
          <a:xfrm>
            <a:off x="4655880" y="6846480"/>
            <a:ext cx="637200" cy="597960"/>
          </a:xfrm>
          <a:custGeom>
            <a:avLst/>
            <a:gdLst>
              <a:gd name="textAreaLeft" fmla="*/ 0 w 637200"/>
              <a:gd name="textAreaRight" fmla="*/ 637560 w 637200"/>
              <a:gd name="textAreaTop" fmla="*/ 0 h 597960"/>
              <a:gd name="textAreaBottom" fmla="*/ 598320 h 597960"/>
            </a:gdLst>
            <a:ahLst/>
            <a:rect l="textAreaLeft" t="textAreaTop" r="textAreaRight" b="textAreaBottom"/>
            <a:pathLst>
              <a:path w="637539" h="598170">
                <a:moveTo>
                  <a:pt x="21381" y="189066"/>
                </a:moveTo>
                <a:lnTo>
                  <a:pt x="32728" y="148442"/>
                </a:lnTo>
                <a:lnTo>
                  <a:pt x="50723" y="112637"/>
                </a:lnTo>
                <a:lnTo>
                  <a:pt x="77119" y="79444"/>
                </a:lnTo>
                <a:lnTo>
                  <a:pt x="106252" y="52967"/>
                </a:lnTo>
                <a:lnTo>
                  <a:pt x="143239" y="26644"/>
                </a:lnTo>
                <a:lnTo>
                  <a:pt x="185430" y="9619"/>
                </a:lnTo>
                <a:lnTo>
                  <a:pt x="234321" y="391"/>
                </a:lnTo>
                <a:lnTo>
                  <a:pt x="245817" y="0"/>
                </a:lnTo>
                <a:lnTo>
                  <a:pt x="256853" y="345"/>
                </a:lnTo>
                <a:lnTo>
                  <a:pt x="295698" y="8093"/>
                </a:lnTo>
                <a:lnTo>
                  <a:pt x="329831" y="26686"/>
                </a:lnTo>
                <a:lnTo>
                  <a:pt x="357700" y="62703"/>
                </a:lnTo>
                <a:lnTo>
                  <a:pt x="366960" y="79950"/>
                </a:lnTo>
                <a:lnTo>
                  <a:pt x="370663" y="86778"/>
                </a:lnTo>
                <a:lnTo>
                  <a:pt x="391818" y="121309"/>
                </a:lnTo>
                <a:lnTo>
                  <a:pt x="419194" y="148646"/>
                </a:lnTo>
                <a:lnTo>
                  <a:pt x="465378" y="160047"/>
                </a:lnTo>
                <a:lnTo>
                  <a:pt x="580255" y="160047"/>
                </a:lnTo>
                <a:lnTo>
                  <a:pt x="581333" y="160743"/>
                </a:lnTo>
                <a:lnTo>
                  <a:pt x="584000" y="162884"/>
                </a:lnTo>
                <a:lnTo>
                  <a:pt x="33606" y="162884"/>
                </a:lnTo>
                <a:lnTo>
                  <a:pt x="29212" y="168724"/>
                </a:lnTo>
                <a:lnTo>
                  <a:pt x="27853" y="171112"/>
                </a:lnTo>
                <a:lnTo>
                  <a:pt x="25935" y="175993"/>
                </a:lnTo>
                <a:lnTo>
                  <a:pt x="24764" y="179231"/>
                </a:lnTo>
                <a:lnTo>
                  <a:pt x="21381" y="189066"/>
                </a:lnTo>
                <a:close/>
              </a:path>
              <a:path w="637539" h="598170">
                <a:moveTo>
                  <a:pt x="580255" y="160047"/>
                </a:moveTo>
                <a:lnTo>
                  <a:pt x="465378" y="160047"/>
                </a:lnTo>
                <a:lnTo>
                  <a:pt x="475646" y="159934"/>
                </a:lnTo>
                <a:lnTo>
                  <a:pt x="486040" y="159315"/>
                </a:lnTo>
                <a:lnTo>
                  <a:pt x="496389" y="158426"/>
                </a:lnTo>
                <a:lnTo>
                  <a:pt x="506695" y="157266"/>
                </a:lnTo>
                <a:lnTo>
                  <a:pt x="526889" y="154501"/>
                </a:lnTo>
                <a:lnTo>
                  <a:pt x="536209" y="153628"/>
                </a:lnTo>
                <a:lnTo>
                  <a:pt x="544917" y="153217"/>
                </a:lnTo>
                <a:lnTo>
                  <a:pt x="553012" y="153267"/>
                </a:lnTo>
                <a:lnTo>
                  <a:pt x="563396" y="153643"/>
                </a:lnTo>
                <a:lnTo>
                  <a:pt x="570432" y="154757"/>
                </a:lnTo>
                <a:lnTo>
                  <a:pt x="577806" y="158465"/>
                </a:lnTo>
                <a:lnTo>
                  <a:pt x="580255" y="160047"/>
                </a:lnTo>
                <a:close/>
              </a:path>
              <a:path w="637539" h="598170">
                <a:moveTo>
                  <a:pt x="21316" y="190830"/>
                </a:moveTo>
                <a:lnTo>
                  <a:pt x="33606" y="162884"/>
                </a:lnTo>
                <a:lnTo>
                  <a:pt x="21316" y="190830"/>
                </a:lnTo>
                <a:close/>
              </a:path>
              <a:path w="637539" h="598170">
                <a:moveTo>
                  <a:pt x="603181" y="190830"/>
                </a:moveTo>
                <a:lnTo>
                  <a:pt x="21316" y="190830"/>
                </a:lnTo>
                <a:lnTo>
                  <a:pt x="33606" y="162884"/>
                </a:lnTo>
                <a:lnTo>
                  <a:pt x="584000" y="162884"/>
                </a:lnTo>
                <a:lnTo>
                  <a:pt x="588067" y="166148"/>
                </a:lnTo>
                <a:lnTo>
                  <a:pt x="592878" y="172774"/>
                </a:lnTo>
                <a:lnTo>
                  <a:pt x="599135" y="183324"/>
                </a:lnTo>
                <a:lnTo>
                  <a:pt x="603181" y="190830"/>
                </a:lnTo>
                <a:close/>
              </a:path>
              <a:path w="637539" h="598170">
                <a:moveTo>
                  <a:pt x="291185" y="597908"/>
                </a:moveTo>
                <a:lnTo>
                  <a:pt x="241345" y="596241"/>
                </a:lnTo>
                <a:lnTo>
                  <a:pt x="194234" y="591097"/>
                </a:lnTo>
                <a:lnTo>
                  <a:pt x="152417" y="581873"/>
                </a:lnTo>
                <a:lnTo>
                  <a:pt x="108626" y="562103"/>
                </a:lnTo>
                <a:lnTo>
                  <a:pt x="69246" y="535305"/>
                </a:lnTo>
                <a:lnTo>
                  <a:pt x="40854" y="508579"/>
                </a:lnTo>
                <a:lnTo>
                  <a:pt x="18355" y="471586"/>
                </a:lnTo>
                <a:lnTo>
                  <a:pt x="4203" y="428944"/>
                </a:lnTo>
                <a:lnTo>
                  <a:pt x="402" y="389609"/>
                </a:lnTo>
                <a:lnTo>
                  <a:pt x="0" y="354422"/>
                </a:lnTo>
                <a:lnTo>
                  <a:pt x="136" y="345187"/>
                </a:lnTo>
                <a:lnTo>
                  <a:pt x="2848" y="269051"/>
                </a:lnTo>
                <a:lnTo>
                  <a:pt x="8569" y="231233"/>
                </a:lnTo>
                <a:lnTo>
                  <a:pt x="21381" y="189066"/>
                </a:lnTo>
                <a:lnTo>
                  <a:pt x="21316" y="190830"/>
                </a:lnTo>
                <a:lnTo>
                  <a:pt x="603181" y="190830"/>
                </a:lnTo>
                <a:lnTo>
                  <a:pt x="618761" y="235141"/>
                </a:lnTo>
                <a:lnTo>
                  <a:pt x="627041" y="272944"/>
                </a:lnTo>
                <a:lnTo>
                  <a:pt x="634779" y="321830"/>
                </a:lnTo>
                <a:lnTo>
                  <a:pt x="637239" y="354422"/>
                </a:lnTo>
                <a:lnTo>
                  <a:pt x="637113" y="364499"/>
                </a:lnTo>
                <a:lnTo>
                  <a:pt x="628846" y="405906"/>
                </a:lnTo>
                <a:lnTo>
                  <a:pt x="603655" y="447352"/>
                </a:lnTo>
                <a:lnTo>
                  <a:pt x="568919" y="484305"/>
                </a:lnTo>
                <a:lnTo>
                  <a:pt x="531403" y="514887"/>
                </a:lnTo>
                <a:lnTo>
                  <a:pt x="494290" y="537419"/>
                </a:lnTo>
                <a:lnTo>
                  <a:pt x="457234" y="555437"/>
                </a:lnTo>
                <a:lnTo>
                  <a:pt x="419372" y="571086"/>
                </a:lnTo>
                <a:lnTo>
                  <a:pt x="381039" y="583331"/>
                </a:lnTo>
                <a:lnTo>
                  <a:pt x="342698" y="592107"/>
                </a:lnTo>
                <a:lnTo>
                  <a:pt x="299722" y="597813"/>
                </a:lnTo>
                <a:lnTo>
                  <a:pt x="291185" y="597908"/>
                </a:lnTo>
                <a:close/>
              </a:path>
            </a:pathLst>
          </a:custGeom>
          <a:solidFill>
            <a:srgbClr val="3b95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object 6"/>
          <p:cNvSpPr/>
          <p:nvPr/>
        </p:nvSpPr>
        <p:spPr>
          <a:xfrm>
            <a:off x="4655880" y="8476200"/>
            <a:ext cx="637200" cy="597960"/>
          </a:xfrm>
          <a:custGeom>
            <a:avLst/>
            <a:gdLst>
              <a:gd name="textAreaLeft" fmla="*/ 0 w 637200"/>
              <a:gd name="textAreaRight" fmla="*/ 637560 w 637200"/>
              <a:gd name="textAreaTop" fmla="*/ 0 h 597960"/>
              <a:gd name="textAreaBottom" fmla="*/ 598320 h 597960"/>
            </a:gdLst>
            <a:ahLst/>
            <a:rect l="textAreaLeft" t="textAreaTop" r="textAreaRight" b="textAreaBottom"/>
            <a:pathLst>
              <a:path w="637539" h="598170">
                <a:moveTo>
                  <a:pt x="21381" y="189066"/>
                </a:moveTo>
                <a:lnTo>
                  <a:pt x="32728" y="148442"/>
                </a:lnTo>
                <a:lnTo>
                  <a:pt x="50723" y="112637"/>
                </a:lnTo>
                <a:lnTo>
                  <a:pt x="77119" y="79444"/>
                </a:lnTo>
                <a:lnTo>
                  <a:pt x="106252" y="52967"/>
                </a:lnTo>
                <a:lnTo>
                  <a:pt x="143239" y="26644"/>
                </a:lnTo>
                <a:lnTo>
                  <a:pt x="185430" y="9619"/>
                </a:lnTo>
                <a:lnTo>
                  <a:pt x="234321" y="391"/>
                </a:lnTo>
                <a:lnTo>
                  <a:pt x="245817" y="0"/>
                </a:lnTo>
                <a:lnTo>
                  <a:pt x="256853" y="345"/>
                </a:lnTo>
                <a:lnTo>
                  <a:pt x="295698" y="8093"/>
                </a:lnTo>
                <a:lnTo>
                  <a:pt x="329831" y="26686"/>
                </a:lnTo>
                <a:lnTo>
                  <a:pt x="357700" y="62703"/>
                </a:lnTo>
                <a:lnTo>
                  <a:pt x="366960" y="79950"/>
                </a:lnTo>
                <a:lnTo>
                  <a:pt x="370663" y="86778"/>
                </a:lnTo>
                <a:lnTo>
                  <a:pt x="391818" y="121309"/>
                </a:lnTo>
                <a:lnTo>
                  <a:pt x="419194" y="148646"/>
                </a:lnTo>
                <a:lnTo>
                  <a:pt x="465378" y="160047"/>
                </a:lnTo>
                <a:lnTo>
                  <a:pt x="580255" y="160047"/>
                </a:lnTo>
                <a:lnTo>
                  <a:pt x="581333" y="160743"/>
                </a:lnTo>
                <a:lnTo>
                  <a:pt x="584000" y="162884"/>
                </a:lnTo>
                <a:lnTo>
                  <a:pt x="33606" y="162884"/>
                </a:lnTo>
                <a:lnTo>
                  <a:pt x="29212" y="168724"/>
                </a:lnTo>
                <a:lnTo>
                  <a:pt x="27853" y="171112"/>
                </a:lnTo>
                <a:lnTo>
                  <a:pt x="25935" y="175993"/>
                </a:lnTo>
                <a:lnTo>
                  <a:pt x="24764" y="179231"/>
                </a:lnTo>
                <a:lnTo>
                  <a:pt x="21381" y="189066"/>
                </a:lnTo>
                <a:close/>
              </a:path>
              <a:path w="637539" h="598170">
                <a:moveTo>
                  <a:pt x="580255" y="160047"/>
                </a:moveTo>
                <a:lnTo>
                  <a:pt x="465378" y="160047"/>
                </a:lnTo>
                <a:lnTo>
                  <a:pt x="475646" y="159934"/>
                </a:lnTo>
                <a:lnTo>
                  <a:pt x="486040" y="159315"/>
                </a:lnTo>
                <a:lnTo>
                  <a:pt x="496389" y="158426"/>
                </a:lnTo>
                <a:lnTo>
                  <a:pt x="506695" y="157266"/>
                </a:lnTo>
                <a:lnTo>
                  <a:pt x="526889" y="154501"/>
                </a:lnTo>
                <a:lnTo>
                  <a:pt x="536209" y="153628"/>
                </a:lnTo>
                <a:lnTo>
                  <a:pt x="544917" y="153217"/>
                </a:lnTo>
                <a:lnTo>
                  <a:pt x="553012" y="153267"/>
                </a:lnTo>
                <a:lnTo>
                  <a:pt x="563396" y="153643"/>
                </a:lnTo>
                <a:lnTo>
                  <a:pt x="570432" y="154757"/>
                </a:lnTo>
                <a:lnTo>
                  <a:pt x="577806" y="158465"/>
                </a:lnTo>
                <a:lnTo>
                  <a:pt x="580255" y="160047"/>
                </a:lnTo>
                <a:close/>
              </a:path>
              <a:path w="637539" h="598170">
                <a:moveTo>
                  <a:pt x="21316" y="190830"/>
                </a:moveTo>
                <a:lnTo>
                  <a:pt x="33606" y="162884"/>
                </a:lnTo>
                <a:lnTo>
                  <a:pt x="21316" y="190830"/>
                </a:lnTo>
                <a:close/>
              </a:path>
              <a:path w="637539" h="598170">
                <a:moveTo>
                  <a:pt x="603181" y="190830"/>
                </a:moveTo>
                <a:lnTo>
                  <a:pt x="21316" y="190830"/>
                </a:lnTo>
                <a:lnTo>
                  <a:pt x="33606" y="162884"/>
                </a:lnTo>
                <a:lnTo>
                  <a:pt x="584000" y="162884"/>
                </a:lnTo>
                <a:lnTo>
                  <a:pt x="588067" y="166148"/>
                </a:lnTo>
                <a:lnTo>
                  <a:pt x="592878" y="172774"/>
                </a:lnTo>
                <a:lnTo>
                  <a:pt x="599135" y="183324"/>
                </a:lnTo>
                <a:lnTo>
                  <a:pt x="603181" y="190830"/>
                </a:lnTo>
                <a:close/>
              </a:path>
              <a:path w="637539" h="598170">
                <a:moveTo>
                  <a:pt x="291185" y="597908"/>
                </a:moveTo>
                <a:lnTo>
                  <a:pt x="241345" y="596241"/>
                </a:lnTo>
                <a:lnTo>
                  <a:pt x="194234" y="591097"/>
                </a:lnTo>
                <a:lnTo>
                  <a:pt x="152417" y="581873"/>
                </a:lnTo>
                <a:lnTo>
                  <a:pt x="108626" y="562103"/>
                </a:lnTo>
                <a:lnTo>
                  <a:pt x="69246" y="535305"/>
                </a:lnTo>
                <a:lnTo>
                  <a:pt x="40854" y="508579"/>
                </a:lnTo>
                <a:lnTo>
                  <a:pt x="18355" y="471586"/>
                </a:lnTo>
                <a:lnTo>
                  <a:pt x="4203" y="428944"/>
                </a:lnTo>
                <a:lnTo>
                  <a:pt x="402" y="389609"/>
                </a:lnTo>
                <a:lnTo>
                  <a:pt x="0" y="354422"/>
                </a:lnTo>
                <a:lnTo>
                  <a:pt x="136" y="345187"/>
                </a:lnTo>
                <a:lnTo>
                  <a:pt x="2848" y="269051"/>
                </a:lnTo>
                <a:lnTo>
                  <a:pt x="8569" y="231233"/>
                </a:lnTo>
                <a:lnTo>
                  <a:pt x="21381" y="189066"/>
                </a:lnTo>
                <a:lnTo>
                  <a:pt x="21316" y="190830"/>
                </a:lnTo>
                <a:lnTo>
                  <a:pt x="603181" y="190830"/>
                </a:lnTo>
                <a:lnTo>
                  <a:pt x="618761" y="235141"/>
                </a:lnTo>
                <a:lnTo>
                  <a:pt x="627041" y="272944"/>
                </a:lnTo>
                <a:lnTo>
                  <a:pt x="634779" y="321830"/>
                </a:lnTo>
                <a:lnTo>
                  <a:pt x="637239" y="354422"/>
                </a:lnTo>
                <a:lnTo>
                  <a:pt x="637113" y="364499"/>
                </a:lnTo>
                <a:lnTo>
                  <a:pt x="628846" y="405906"/>
                </a:lnTo>
                <a:lnTo>
                  <a:pt x="603655" y="447352"/>
                </a:lnTo>
                <a:lnTo>
                  <a:pt x="568919" y="484305"/>
                </a:lnTo>
                <a:lnTo>
                  <a:pt x="531403" y="514887"/>
                </a:lnTo>
                <a:lnTo>
                  <a:pt x="494290" y="537419"/>
                </a:lnTo>
                <a:lnTo>
                  <a:pt x="457234" y="555437"/>
                </a:lnTo>
                <a:lnTo>
                  <a:pt x="419372" y="571086"/>
                </a:lnTo>
                <a:lnTo>
                  <a:pt x="381039" y="583331"/>
                </a:lnTo>
                <a:lnTo>
                  <a:pt x="342698" y="592107"/>
                </a:lnTo>
                <a:lnTo>
                  <a:pt x="299722" y="597813"/>
                </a:lnTo>
                <a:lnTo>
                  <a:pt x="291185" y="597908"/>
                </a:lnTo>
                <a:close/>
              </a:path>
            </a:pathLst>
          </a:custGeom>
          <a:solidFill>
            <a:srgbClr val="3b95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1" name="object 7"/>
          <p:cNvGrpSpPr/>
          <p:nvPr/>
        </p:nvGrpSpPr>
        <p:grpSpPr>
          <a:xfrm>
            <a:off x="14460480" y="7985880"/>
            <a:ext cx="3827520" cy="2300760"/>
            <a:chOff x="14460480" y="7985880"/>
            <a:chExt cx="3827520" cy="2300760"/>
          </a:xfrm>
        </p:grpSpPr>
        <p:pic>
          <p:nvPicPr>
            <p:cNvPr id="212" name="object 8" descr=""/>
            <p:cNvPicPr/>
            <p:nvPr/>
          </p:nvPicPr>
          <p:blipFill>
            <a:blip r:embed="rId1"/>
            <a:stretch/>
          </p:blipFill>
          <p:spPr>
            <a:xfrm>
              <a:off x="17002440" y="7985880"/>
              <a:ext cx="1285200" cy="2300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3" name="object 9" descr=""/>
            <p:cNvPicPr/>
            <p:nvPr/>
          </p:nvPicPr>
          <p:blipFill>
            <a:blip r:embed="rId2"/>
            <a:stretch/>
          </p:blipFill>
          <p:spPr>
            <a:xfrm>
              <a:off x="15347160" y="8003160"/>
              <a:ext cx="2533320" cy="2283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4" name="object 10"/>
            <p:cNvSpPr/>
            <p:nvPr/>
          </p:nvSpPr>
          <p:spPr>
            <a:xfrm>
              <a:off x="14460480" y="7993440"/>
              <a:ext cx="3827520" cy="2293200"/>
            </a:xfrm>
            <a:custGeom>
              <a:avLst/>
              <a:gdLst>
                <a:gd name="textAreaLeft" fmla="*/ 0 w 3827520"/>
                <a:gd name="textAreaRight" fmla="*/ 3827880 w 3827520"/>
                <a:gd name="textAreaTop" fmla="*/ 0 h 2293200"/>
                <a:gd name="textAreaBottom" fmla="*/ 2293560 h 2293200"/>
              </a:gdLst>
              <a:ahLst/>
              <a:rect l="textAreaLeft" t="textAreaTop" r="textAreaRight" b="textAreaBottom"/>
              <a:pathLst>
                <a:path w="3827780" h="2293620">
                  <a:moveTo>
                    <a:pt x="3827369" y="2293471"/>
                  </a:moveTo>
                  <a:lnTo>
                    <a:pt x="65184" y="2293471"/>
                  </a:lnTo>
                  <a:lnTo>
                    <a:pt x="52573" y="2254991"/>
                  </a:lnTo>
                  <a:lnTo>
                    <a:pt x="40936" y="2215130"/>
                  </a:lnTo>
                  <a:lnTo>
                    <a:pt x="30807" y="2175730"/>
                  </a:lnTo>
                  <a:lnTo>
                    <a:pt x="22160" y="2136926"/>
                  </a:lnTo>
                  <a:lnTo>
                    <a:pt x="14971" y="2098853"/>
                  </a:lnTo>
                  <a:lnTo>
                    <a:pt x="4863" y="2025435"/>
                  </a:lnTo>
                  <a:lnTo>
                    <a:pt x="282" y="1956554"/>
                  </a:lnTo>
                  <a:lnTo>
                    <a:pt x="0" y="1924150"/>
                  </a:lnTo>
                  <a:lnTo>
                    <a:pt x="1023" y="1893285"/>
                  </a:lnTo>
                  <a:lnTo>
                    <a:pt x="6379" y="1831010"/>
                  </a:lnTo>
                  <a:lnTo>
                    <a:pt x="15104" y="1773160"/>
                  </a:lnTo>
                  <a:lnTo>
                    <a:pt x="26953" y="1719413"/>
                  </a:lnTo>
                  <a:lnTo>
                    <a:pt x="41681" y="1669445"/>
                  </a:lnTo>
                  <a:lnTo>
                    <a:pt x="59044" y="1622936"/>
                  </a:lnTo>
                  <a:lnTo>
                    <a:pt x="78797" y="1579562"/>
                  </a:lnTo>
                  <a:lnTo>
                    <a:pt x="100696" y="1539002"/>
                  </a:lnTo>
                  <a:lnTo>
                    <a:pt x="124495" y="1500932"/>
                  </a:lnTo>
                  <a:lnTo>
                    <a:pt x="149950" y="1465031"/>
                  </a:lnTo>
                  <a:lnTo>
                    <a:pt x="176816" y="1430975"/>
                  </a:lnTo>
                  <a:lnTo>
                    <a:pt x="204850" y="1398444"/>
                  </a:lnTo>
                  <a:lnTo>
                    <a:pt x="233805" y="1367113"/>
                  </a:lnTo>
                  <a:lnTo>
                    <a:pt x="263437" y="1336662"/>
                  </a:lnTo>
                  <a:lnTo>
                    <a:pt x="353952" y="1247358"/>
                  </a:lnTo>
                  <a:lnTo>
                    <a:pt x="383847" y="1217199"/>
                  </a:lnTo>
                  <a:lnTo>
                    <a:pt x="413196" y="1186307"/>
                  </a:lnTo>
                  <a:lnTo>
                    <a:pt x="441754" y="1154360"/>
                  </a:lnTo>
                  <a:lnTo>
                    <a:pt x="469277" y="1121035"/>
                  </a:lnTo>
                  <a:lnTo>
                    <a:pt x="495520" y="1086010"/>
                  </a:lnTo>
                  <a:lnTo>
                    <a:pt x="520238" y="1048963"/>
                  </a:lnTo>
                  <a:lnTo>
                    <a:pt x="529486" y="1034644"/>
                  </a:lnTo>
                  <a:lnTo>
                    <a:pt x="540001" y="1019252"/>
                  </a:lnTo>
                  <a:lnTo>
                    <a:pt x="564795" y="985450"/>
                  </a:lnTo>
                  <a:lnTo>
                    <a:pt x="594538" y="947964"/>
                  </a:lnTo>
                  <a:lnTo>
                    <a:pt x="629148" y="907199"/>
                  </a:lnTo>
                  <a:lnTo>
                    <a:pt x="668543" y="863563"/>
                  </a:lnTo>
                  <a:lnTo>
                    <a:pt x="712642" y="817461"/>
                  </a:lnTo>
                  <a:lnTo>
                    <a:pt x="761361" y="769302"/>
                  </a:lnTo>
                  <a:lnTo>
                    <a:pt x="814620" y="719491"/>
                  </a:lnTo>
                  <a:lnTo>
                    <a:pt x="872336" y="668434"/>
                  </a:lnTo>
                  <a:lnTo>
                    <a:pt x="902840" y="642566"/>
                  </a:lnTo>
                  <a:lnTo>
                    <a:pt x="934428" y="616539"/>
                  </a:lnTo>
                  <a:lnTo>
                    <a:pt x="967089" y="590404"/>
                  </a:lnTo>
                  <a:lnTo>
                    <a:pt x="1000814" y="564212"/>
                  </a:lnTo>
                  <a:lnTo>
                    <a:pt x="1035591" y="538014"/>
                  </a:lnTo>
                  <a:lnTo>
                    <a:pt x="1071411" y="511860"/>
                  </a:lnTo>
                  <a:lnTo>
                    <a:pt x="1108263" y="485801"/>
                  </a:lnTo>
                  <a:lnTo>
                    <a:pt x="1146138" y="459888"/>
                  </a:lnTo>
                  <a:lnTo>
                    <a:pt x="1185025" y="434173"/>
                  </a:lnTo>
                  <a:lnTo>
                    <a:pt x="1224913" y="408705"/>
                  </a:lnTo>
                  <a:lnTo>
                    <a:pt x="1265793" y="383535"/>
                  </a:lnTo>
                  <a:lnTo>
                    <a:pt x="1307655" y="358715"/>
                  </a:lnTo>
                  <a:lnTo>
                    <a:pt x="1350487" y="334296"/>
                  </a:lnTo>
                  <a:lnTo>
                    <a:pt x="1394280" y="310327"/>
                  </a:lnTo>
                  <a:lnTo>
                    <a:pt x="1439024" y="286860"/>
                  </a:lnTo>
                  <a:lnTo>
                    <a:pt x="1484708" y="263946"/>
                  </a:lnTo>
                  <a:lnTo>
                    <a:pt x="1531322" y="241636"/>
                  </a:lnTo>
                  <a:lnTo>
                    <a:pt x="1578856" y="219980"/>
                  </a:lnTo>
                  <a:lnTo>
                    <a:pt x="1627299" y="199029"/>
                  </a:lnTo>
                  <a:lnTo>
                    <a:pt x="1676642" y="178834"/>
                  </a:lnTo>
                  <a:lnTo>
                    <a:pt x="1726874" y="159445"/>
                  </a:lnTo>
                  <a:lnTo>
                    <a:pt x="1777985" y="140915"/>
                  </a:lnTo>
                  <a:lnTo>
                    <a:pt x="1829965" y="123293"/>
                  </a:lnTo>
                  <a:lnTo>
                    <a:pt x="1882803" y="106630"/>
                  </a:lnTo>
                  <a:lnTo>
                    <a:pt x="1936489" y="90977"/>
                  </a:lnTo>
                  <a:lnTo>
                    <a:pt x="1991014" y="76385"/>
                  </a:lnTo>
                  <a:lnTo>
                    <a:pt x="2046366" y="62905"/>
                  </a:lnTo>
                  <a:lnTo>
                    <a:pt x="2102535" y="50588"/>
                  </a:lnTo>
                  <a:lnTo>
                    <a:pt x="2159512" y="39484"/>
                  </a:lnTo>
                  <a:lnTo>
                    <a:pt x="2217285" y="29644"/>
                  </a:lnTo>
                  <a:lnTo>
                    <a:pt x="2275846" y="21119"/>
                  </a:lnTo>
                  <a:lnTo>
                    <a:pt x="2335183" y="13960"/>
                  </a:lnTo>
                  <a:lnTo>
                    <a:pt x="2395286" y="8218"/>
                  </a:lnTo>
                  <a:lnTo>
                    <a:pt x="2456145" y="3943"/>
                  </a:lnTo>
                  <a:lnTo>
                    <a:pt x="2517751" y="1187"/>
                  </a:lnTo>
                  <a:lnTo>
                    <a:pt x="2580091" y="0"/>
                  </a:lnTo>
                  <a:lnTo>
                    <a:pt x="2643158" y="432"/>
                  </a:lnTo>
                  <a:lnTo>
                    <a:pt x="2706939" y="2536"/>
                  </a:lnTo>
                  <a:lnTo>
                    <a:pt x="2771425" y="6361"/>
                  </a:lnTo>
                  <a:lnTo>
                    <a:pt x="2836606" y="11959"/>
                  </a:lnTo>
                  <a:lnTo>
                    <a:pt x="2902471" y="19380"/>
                  </a:lnTo>
                  <a:lnTo>
                    <a:pt x="2969010" y="28675"/>
                  </a:lnTo>
                  <a:lnTo>
                    <a:pt x="3036213" y="39895"/>
                  </a:lnTo>
                  <a:lnTo>
                    <a:pt x="3107811" y="53033"/>
                  </a:lnTo>
                  <a:lnTo>
                    <a:pt x="3178066" y="66345"/>
                  </a:lnTo>
                  <a:lnTo>
                    <a:pt x="3246979" y="79840"/>
                  </a:lnTo>
                  <a:lnTo>
                    <a:pt x="3314551" y="93530"/>
                  </a:lnTo>
                  <a:lnTo>
                    <a:pt x="3380786" y="107426"/>
                  </a:lnTo>
                  <a:lnTo>
                    <a:pt x="3445684" y="121537"/>
                  </a:lnTo>
                  <a:lnTo>
                    <a:pt x="3509248" y="135876"/>
                  </a:lnTo>
                  <a:lnTo>
                    <a:pt x="3571480" y="150451"/>
                  </a:lnTo>
                  <a:lnTo>
                    <a:pt x="3632380" y="165276"/>
                  </a:lnTo>
                  <a:lnTo>
                    <a:pt x="3691952" y="180359"/>
                  </a:lnTo>
                  <a:lnTo>
                    <a:pt x="3750198" y="195711"/>
                  </a:lnTo>
                  <a:lnTo>
                    <a:pt x="3807118" y="211345"/>
                  </a:lnTo>
                  <a:lnTo>
                    <a:pt x="3827369" y="217145"/>
                  </a:lnTo>
                  <a:lnTo>
                    <a:pt x="3827369" y="2293471"/>
                  </a:lnTo>
                  <a:close/>
                </a:path>
              </a:pathLst>
            </a:custGeom>
            <a:solidFill>
              <a:srgbClr val="f6f5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15" name="object 11" descr=""/>
            <p:cNvPicPr/>
            <p:nvPr/>
          </p:nvPicPr>
          <p:blipFill>
            <a:blip r:embed="rId3"/>
            <a:stretch/>
          </p:blipFill>
          <p:spPr>
            <a:xfrm>
              <a:off x="15305040" y="8454960"/>
              <a:ext cx="2580840" cy="16092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16" name="object 12" descr=""/>
          <p:cNvPicPr/>
          <p:nvPr/>
        </p:nvPicPr>
        <p:blipFill>
          <a:blip r:embed="rId4"/>
          <a:stretch/>
        </p:blipFill>
        <p:spPr>
          <a:xfrm>
            <a:off x="0" y="0"/>
            <a:ext cx="3987720" cy="10286640"/>
          </a:xfrm>
          <a:prstGeom prst="rect">
            <a:avLst/>
          </a:prstGeom>
          <a:ln w="0">
            <a:noFill/>
          </a:ln>
        </p:spPr>
      </p:pic>
      <p:pic>
        <p:nvPicPr>
          <p:cNvPr id="217" name="object 13" descr=""/>
          <p:cNvPicPr/>
          <p:nvPr/>
        </p:nvPicPr>
        <p:blipFill>
          <a:blip r:embed="rId5"/>
          <a:stretch/>
        </p:blipFill>
        <p:spPr>
          <a:xfrm>
            <a:off x="16273080" y="0"/>
            <a:ext cx="1971360" cy="685440"/>
          </a:xfrm>
          <a:prstGeom prst="rect">
            <a:avLst/>
          </a:prstGeom>
          <a:ln w="0">
            <a:noFill/>
          </a:ln>
        </p:spPr>
      </p:pic>
      <p:pic>
        <p:nvPicPr>
          <p:cNvPr id="218" name="object 14" descr=""/>
          <p:cNvPicPr/>
          <p:nvPr/>
        </p:nvPicPr>
        <p:blipFill>
          <a:blip r:embed="rId6"/>
          <a:stretch/>
        </p:blipFill>
        <p:spPr>
          <a:xfrm>
            <a:off x="13796640" y="4064760"/>
            <a:ext cx="3228480" cy="3152520"/>
          </a:xfrm>
          <a:prstGeom prst="rect">
            <a:avLst/>
          </a:prstGeom>
          <a:ln w="0">
            <a:noFill/>
          </a:ln>
        </p:spPr>
      </p:pic>
      <p:sp>
        <p:nvSpPr>
          <p:cNvPr id="219" name="object 15"/>
          <p:cNvSpPr/>
          <p:nvPr/>
        </p:nvSpPr>
        <p:spPr>
          <a:xfrm>
            <a:off x="5640840" y="3861360"/>
            <a:ext cx="7501680" cy="606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b="0" lang="fr-FR" sz="2900" spc="-106" strike="noStrike">
                <a:solidFill>
                  <a:srgbClr val="665c59"/>
                </a:solidFill>
                <a:latin typeface="Tahoma"/>
              </a:rPr>
              <a:t>Les</a:t>
            </a:r>
            <a:r>
              <a:rPr b="0" lang="fr-FR" sz="2900" spc="-126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97" strike="noStrike">
                <a:solidFill>
                  <a:srgbClr val="665c59"/>
                </a:solidFill>
                <a:latin typeface="Tahoma"/>
              </a:rPr>
              <a:t>enquêteurs</a:t>
            </a:r>
            <a:r>
              <a:rPr b="0" lang="fr-FR" sz="2900" spc="-12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321" strike="noStrike">
                <a:solidFill>
                  <a:srgbClr val="665c59"/>
                </a:solidFill>
                <a:latin typeface="Tahoma"/>
              </a:rPr>
              <a:t>:</a:t>
            </a:r>
            <a:r>
              <a:rPr b="0" lang="fr-FR" sz="2900" spc="-9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66" strike="noStrike">
                <a:solidFill>
                  <a:srgbClr val="665c59"/>
                </a:solidFill>
                <a:latin typeface="Tahoma"/>
              </a:rPr>
              <a:t>c'est</a:t>
            </a:r>
            <a:r>
              <a:rPr b="0" lang="fr-FR" sz="2900" spc="-11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71" strike="noStrike">
                <a:solidFill>
                  <a:srgbClr val="665c59"/>
                </a:solidFill>
                <a:latin typeface="Tahoma"/>
              </a:rPr>
              <a:t>vous</a:t>
            </a:r>
            <a:r>
              <a:rPr b="0" lang="fr-FR" sz="2900" spc="-9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52" strike="noStrike">
                <a:solidFill>
                  <a:srgbClr val="665c59"/>
                </a:solidFill>
                <a:latin typeface="Tahoma"/>
              </a:rPr>
              <a:t>!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344"/>
              </a:spcBef>
            </a:pP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16000"/>
              </a:lnSpc>
            </a:pPr>
            <a:r>
              <a:rPr b="0" lang="fr-FR" sz="2900" spc="-1" strike="noStrike">
                <a:solidFill>
                  <a:srgbClr val="665c59"/>
                </a:solidFill>
                <a:latin typeface="Tahoma"/>
              </a:rPr>
              <a:t>Pour</a:t>
            </a:r>
            <a:r>
              <a:rPr b="0" lang="fr-FR" sz="2900" spc="-23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665c59"/>
                </a:solidFill>
                <a:latin typeface="Tahoma"/>
              </a:rPr>
              <a:t>en</a:t>
            </a:r>
            <a:r>
              <a:rPr b="0" lang="fr-FR" sz="2900" spc="-13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45" strike="noStrike">
                <a:solidFill>
                  <a:srgbClr val="665c59"/>
                </a:solidFill>
                <a:latin typeface="Tahoma"/>
              </a:rPr>
              <a:t>savoir</a:t>
            </a:r>
            <a:r>
              <a:rPr b="0" lang="fr-FR" sz="2900" spc="-86" strike="noStrike">
                <a:solidFill>
                  <a:srgbClr val="665c59"/>
                </a:solidFill>
                <a:latin typeface="Tahoma"/>
              </a:rPr>
              <a:t> plus</a:t>
            </a:r>
            <a:r>
              <a:rPr b="0" lang="fr-FR" sz="2900" spc="-114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66" strike="noStrike">
                <a:solidFill>
                  <a:srgbClr val="665c59"/>
                </a:solidFill>
                <a:latin typeface="Tahoma"/>
              </a:rPr>
              <a:t>sur</a:t>
            </a:r>
            <a:r>
              <a:rPr b="0" lang="fr-FR" sz="2900" spc="-12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60" strike="noStrike">
                <a:solidFill>
                  <a:srgbClr val="665c59"/>
                </a:solidFill>
                <a:latin typeface="Tahoma"/>
              </a:rPr>
              <a:t>vos</a:t>
            </a:r>
            <a:r>
              <a:rPr b="0" lang="fr-FR" sz="2900" spc="-7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45" strike="noStrike">
                <a:solidFill>
                  <a:srgbClr val="665c59"/>
                </a:solidFill>
                <a:latin typeface="Tahoma"/>
              </a:rPr>
              <a:t>habitudes</a:t>
            </a:r>
            <a:r>
              <a:rPr b="0" lang="fr-FR" sz="2900" spc="-86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26" strike="noStrike">
                <a:solidFill>
                  <a:srgbClr val="665c59"/>
                </a:solidFill>
                <a:latin typeface="Tahoma"/>
              </a:rPr>
              <a:t>alimentaires </a:t>
            </a:r>
            <a:r>
              <a:rPr b="0" lang="fr-FR" sz="2900" spc="-242" strike="noStrike">
                <a:solidFill>
                  <a:srgbClr val="665c59"/>
                </a:solidFill>
                <a:latin typeface="Tahoma"/>
              </a:rPr>
              <a:t>vous</a:t>
            </a:r>
            <a:r>
              <a:rPr b="0" lang="fr-FR" sz="2900" spc="-25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65" strike="noStrike">
                <a:solidFill>
                  <a:srgbClr val="665c59"/>
                </a:solidFill>
                <a:latin typeface="Tahoma"/>
              </a:rPr>
              <a:t>allez</a:t>
            </a:r>
            <a:r>
              <a:rPr b="0" lang="fr-FR" sz="2900" spc="-25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31" strike="noStrike">
                <a:solidFill>
                  <a:srgbClr val="665c59"/>
                </a:solidFill>
                <a:latin typeface="Tahoma"/>
              </a:rPr>
              <a:t>remplir</a:t>
            </a:r>
            <a:r>
              <a:rPr b="0" lang="fr-FR" sz="2900" spc="-245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242" strike="noStrike">
                <a:solidFill>
                  <a:srgbClr val="665c59"/>
                </a:solidFill>
                <a:latin typeface="Tahoma"/>
              </a:rPr>
              <a:t>des</a:t>
            </a:r>
            <a:r>
              <a:rPr b="0" lang="fr-FR" sz="2900" spc="-25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97" strike="noStrike">
                <a:solidFill>
                  <a:srgbClr val="665c59"/>
                </a:solidFill>
                <a:latin typeface="Tahoma"/>
              </a:rPr>
              <a:t>questionnaires.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94"/>
              </a:spcBef>
            </a:pP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ts val="3450"/>
              </a:lnSpc>
            </a:pPr>
            <a:r>
              <a:rPr b="0" lang="fr-FR" sz="2900" spc="-1" strike="noStrike">
                <a:solidFill>
                  <a:srgbClr val="665c59"/>
                </a:solidFill>
                <a:latin typeface="Tahoma"/>
              </a:rPr>
              <a:t>Chez</a:t>
            </a:r>
            <a:r>
              <a:rPr b="0" lang="fr-FR" sz="2900" spc="-216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51" strike="noStrike">
                <a:solidFill>
                  <a:srgbClr val="665c59"/>
                </a:solidFill>
                <a:latin typeface="Tahoma"/>
              </a:rPr>
              <a:t>vous,</a:t>
            </a:r>
            <a:r>
              <a:rPr b="0" lang="fr-FR" sz="2900" spc="-8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77" strike="noStrike">
                <a:solidFill>
                  <a:srgbClr val="665c59"/>
                </a:solidFill>
                <a:latin typeface="Tahoma"/>
              </a:rPr>
              <a:t>vous</a:t>
            </a:r>
            <a:r>
              <a:rPr b="0" lang="fr-FR" sz="2900" spc="-55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80" strike="noStrike">
                <a:solidFill>
                  <a:srgbClr val="665c59"/>
                </a:solidFill>
                <a:latin typeface="Tahoma"/>
              </a:rPr>
              <a:t>allez</a:t>
            </a:r>
            <a:r>
              <a:rPr b="0" lang="fr-FR" sz="2900" spc="-92" strike="noStrike">
                <a:solidFill>
                  <a:srgbClr val="665c59"/>
                </a:solidFill>
                <a:latin typeface="Tahoma"/>
              </a:rPr>
              <a:t> prendre</a:t>
            </a:r>
            <a:r>
              <a:rPr b="0" lang="fr-FR" sz="2900" spc="-86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45" strike="noStrike">
                <a:solidFill>
                  <a:srgbClr val="665c59"/>
                </a:solidFill>
                <a:latin typeface="Tahoma"/>
              </a:rPr>
              <a:t>en</a:t>
            </a:r>
            <a:r>
              <a:rPr b="0" lang="fr-FR" sz="2900" spc="-86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66" strike="noStrike">
                <a:solidFill>
                  <a:srgbClr val="665c59"/>
                </a:solidFill>
                <a:latin typeface="Tahoma"/>
              </a:rPr>
              <a:t>photo</a:t>
            </a:r>
            <a:r>
              <a:rPr b="0" lang="fr-FR" sz="2900" spc="-9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211" strike="noStrike">
                <a:solidFill>
                  <a:srgbClr val="665c59"/>
                </a:solidFill>
                <a:latin typeface="Tahoma"/>
              </a:rPr>
              <a:t>vos</a:t>
            </a:r>
            <a:r>
              <a:rPr b="0" lang="fr-FR" sz="2900" spc="-2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00" strike="noStrike">
                <a:solidFill>
                  <a:srgbClr val="665c59"/>
                </a:solidFill>
                <a:latin typeface="Tahoma"/>
              </a:rPr>
              <a:t>repas </a:t>
            </a:r>
            <a:r>
              <a:rPr b="0" lang="fr-FR" sz="2900" spc="-41" strike="noStrike">
                <a:solidFill>
                  <a:srgbClr val="665c59"/>
                </a:solidFill>
                <a:latin typeface="Tahoma"/>
              </a:rPr>
              <a:t>pendant</a:t>
            </a:r>
            <a:r>
              <a:rPr b="0" lang="fr-FR" sz="2900" spc="-10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665c59"/>
                </a:solidFill>
                <a:latin typeface="Tahoma"/>
              </a:rPr>
              <a:t>5</a:t>
            </a:r>
            <a:r>
              <a:rPr b="0" lang="fr-FR" sz="2900" spc="-10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32" strike="noStrike">
                <a:solidFill>
                  <a:srgbClr val="665c59"/>
                </a:solidFill>
                <a:latin typeface="Tahoma"/>
              </a:rPr>
              <a:t>jours</a:t>
            </a:r>
            <a:r>
              <a:rPr b="0" lang="fr-FR" sz="2900" spc="-10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665c59"/>
                </a:solidFill>
                <a:latin typeface="Tahoma"/>
              </a:rPr>
              <a:t>de</a:t>
            </a:r>
            <a:r>
              <a:rPr b="0" lang="fr-FR" sz="2900" spc="-10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46" strike="noStrike">
                <a:solidFill>
                  <a:srgbClr val="665c59"/>
                </a:solidFill>
                <a:latin typeface="Tahoma"/>
              </a:rPr>
              <a:t>manière</a:t>
            </a:r>
            <a:r>
              <a:rPr b="0" lang="fr-FR" sz="2900" spc="-106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75" strike="noStrike">
                <a:solidFill>
                  <a:srgbClr val="665c59"/>
                </a:solidFill>
                <a:latin typeface="Tahoma"/>
              </a:rPr>
              <a:t>anonyme,</a:t>
            </a:r>
            <a:r>
              <a:rPr b="0" lang="fr-FR" sz="2900" spc="-9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52" strike="noStrike">
                <a:solidFill>
                  <a:srgbClr val="665c59"/>
                </a:solidFill>
                <a:latin typeface="Tahoma"/>
              </a:rPr>
              <a:t>avant</a:t>
            </a:r>
            <a:r>
              <a:rPr b="0" lang="fr-FR" sz="2900" spc="-10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26" strike="noStrike">
                <a:solidFill>
                  <a:srgbClr val="665c59"/>
                </a:solidFill>
                <a:latin typeface="Tahoma"/>
              </a:rPr>
              <a:t>de </a:t>
            </a:r>
            <a:r>
              <a:rPr b="0" lang="fr-FR" sz="2900" spc="-35" strike="noStrike">
                <a:solidFill>
                  <a:srgbClr val="665c59"/>
                </a:solidFill>
                <a:latin typeface="Tahoma"/>
              </a:rPr>
              <a:t>mettre</a:t>
            </a:r>
            <a:r>
              <a:rPr b="0" lang="fr-FR" sz="290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72" strike="noStrike">
                <a:solidFill>
                  <a:srgbClr val="665c59"/>
                </a:solidFill>
                <a:latin typeface="Tahoma"/>
              </a:rPr>
              <a:t>votre</a:t>
            </a:r>
            <a:r>
              <a:rPr b="0" lang="fr-FR" sz="2900" spc="-13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60" strike="noStrike">
                <a:solidFill>
                  <a:srgbClr val="665c59"/>
                </a:solidFill>
                <a:latin typeface="Tahoma"/>
              </a:rPr>
              <a:t>travail</a:t>
            </a:r>
            <a:r>
              <a:rPr b="0" lang="fr-FR" sz="2900" spc="-13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45" strike="noStrike">
                <a:solidFill>
                  <a:srgbClr val="665c59"/>
                </a:solidFill>
                <a:latin typeface="Tahoma"/>
              </a:rPr>
              <a:t>en</a:t>
            </a:r>
            <a:r>
              <a:rPr b="0" lang="fr-FR" sz="2900" spc="-9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2" strike="noStrike">
                <a:solidFill>
                  <a:srgbClr val="665c59"/>
                </a:solidFill>
                <a:latin typeface="Tahoma"/>
              </a:rPr>
              <a:t>commun.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ts val="3450"/>
              </a:lnSpc>
              <a:spcBef>
                <a:spcPts val="2679"/>
              </a:spcBef>
            </a:pPr>
            <a:r>
              <a:rPr b="0" lang="fr-FR" sz="2900" spc="-97" strike="noStrike">
                <a:solidFill>
                  <a:srgbClr val="665c59"/>
                </a:solidFill>
                <a:latin typeface="Tahoma"/>
              </a:rPr>
              <a:t>Les</a:t>
            </a:r>
            <a:r>
              <a:rPr b="0" lang="fr-FR" sz="2900" spc="-13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92" strike="noStrike">
                <a:solidFill>
                  <a:srgbClr val="665c59"/>
                </a:solidFill>
                <a:latin typeface="Tahoma"/>
              </a:rPr>
              <a:t>selfoods</a:t>
            </a:r>
            <a:r>
              <a:rPr b="0" lang="fr-FR" sz="2900" spc="-14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85" strike="noStrike">
                <a:solidFill>
                  <a:srgbClr val="665c59"/>
                </a:solidFill>
                <a:latin typeface="Tahoma"/>
              </a:rPr>
              <a:t>de</a:t>
            </a:r>
            <a:r>
              <a:rPr b="0" lang="fr-FR" sz="2900" spc="-4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92" strike="noStrike">
                <a:solidFill>
                  <a:srgbClr val="665c59"/>
                </a:solidFill>
                <a:latin typeface="Tahoma"/>
              </a:rPr>
              <a:t>la</a:t>
            </a:r>
            <a:r>
              <a:rPr b="0" lang="fr-FR" sz="2900" spc="-13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26" strike="noStrike">
                <a:solidFill>
                  <a:srgbClr val="665c59"/>
                </a:solidFill>
                <a:latin typeface="Tahoma"/>
              </a:rPr>
              <a:t>classe</a:t>
            </a:r>
            <a:r>
              <a:rPr b="0" lang="fr-FR" sz="2900" spc="-10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77" strike="noStrike">
                <a:solidFill>
                  <a:srgbClr val="665c59"/>
                </a:solidFill>
                <a:latin typeface="Tahoma"/>
              </a:rPr>
              <a:t>vous</a:t>
            </a:r>
            <a:r>
              <a:rPr b="0" lang="fr-FR" sz="2900" spc="-5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55" strike="noStrike">
                <a:solidFill>
                  <a:srgbClr val="665c59"/>
                </a:solidFill>
                <a:latin typeface="Tahoma"/>
              </a:rPr>
              <a:t>serviront</a:t>
            </a:r>
            <a:r>
              <a:rPr b="0" lang="fr-FR" sz="2900" spc="-10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92" strike="noStrike">
                <a:solidFill>
                  <a:srgbClr val="665c59"/>
                </a:solidFill>
                <a:latin typeface="Tahoma"/>
              </a:rPr>
              <a:t>pour</a:t>
            </a:r>
            <a:r>
              <a:rPr b="0" lang="fr-FR" sz="2900" spc="-10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2" strike="noStrike">
                <a:solidFill>
                  <a:srgbClr val="665c59"/>
                </a:solidFill>
                <a:latin typeface="Tahoma"/>
              </a:rPr>
              <a:t>aller </a:t>
            </a:r>
            <a:r>
              <a:rPr b="0" lang="fr-FR" sz="2900" spc="-21" strike="noStrike">
                <a:solidFill>
                  <a:srgbClr val="665c59"/>
                </a:solidFill>
                <a:latin typeface="Tahoma"/>
              </a:rPr>
              <a:t>plus</a:t>
            </a:r>
            <a:r>
              <a:rPr b="0" lang="fr-FR" sz="2900" spc="-13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665c59"/>
                </a:solidFill>
                <a:latin typeface="Tahoma"/>
              </a:rPr>
              <a:t>loin</a:t>
            </a:r>
            <a:r>
              <a:rPr b="0" lang="fr-FR" sz="2900" spc="-13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97" strike="noStrike">
                <a:solidFill>
                  <a:srgbClr val="665c59"/>
                </a:solidFill>
                <a:latin typeface="Tahoma"/>
              </a:rPr>
              <a:t>dans</a:t>
            </a:r>
            <a:r>
              <a:rPr b="0" lang="fr-FR" sz="2900" spc="-13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2" strike="noStrike">
                <a:solidFill>
                  <a:srgbClr val="665c59"/>
                </a:solidFill>
                <a:latin typeface="Tahoma"/>
              </a:rPr>
              <a:t>une</a:t>
            </a:r>
            <a:r>
              <a:rPr b="0" lang="fr-FR" sz="2900" spc="-13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60" strike="noStrike">
                <a:solidFill>
                  <a:srgbClr val="665c59"/>
                </a:solidFill>
                <a:latin typeface="Tahoma"/>
              </a:rPr>
              <a:t>enquête</a:t>
            </a:r>
            <a:r>
              <a:rPr b="0" lang="fr-FR" sz="2900" spc="-13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665c59"/>
                </a:solidFill>
                <a:latin typeface="Tahoma"/>
              </a:rPr>
              <a:t>sur</a:t>
            </a:r>
            <a:r>
              <a:rPr b="0" lang="fr-FR" sz="2900" spc="-13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26" strike="noStrike">
                <a:solidFill>
                  <a:srgbClr val="665c59"/>
                </a:solidFill>
                <a:latin typeface="Tahoma"/>
              </a:rPr>
              <a:t>l'alimentation</a:t>
            </a:r>
            <a:r>
              <a:rPr b="0" lang="fr-FR" sz="2900" spc="-13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26" strike="noStrike">
                <a:solidFill>
                  <a:srgbClr val="665c59"/>
                </a:solidFill>
                <a:latin typeface="Tahoma"/>
              </a:rPr>
              <a:t>et </a:t>
            </a:r>
            <a:r>
              <a:rPr b="0" lang="fr-FR" sz="2900" spc="-126" strike="noStrike">
                <a:solidFill>
                  <a:srgbClr val="665c59"/>
                </a:solidFill>
                <a:latin typeface="Tahoma"/>
              </a:rPr>
              <a:t>sur</a:t>
            </a:r>
            <a:r>
              <a:rPr b="0" lang="fr-FR" sz="2900" spc="-106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72" strike="noStrike">
                <a:solidFill>
                  <a:srgbClr val="665c59"/>
                </a:solidFill>
                <a:latin typeface="Tahoma"/>
              </a:rPr>
              <a:t>votre</a:t>
            </a:r>
            <a:r>
              <a:rPr b="0" lang="fr-FR" sz="2900" spc="-15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12" strike="noStrike">
                <a:solidFill>
                  <a:srgbClr val="665c59"/>
                </a:solidFill>
                <a:latin typeface="Tahoma"/>
              </a:rPr>
              <a:t>territoire</a:t>
            </a:r>
            <a:r>
              <a:rPr b="0" lang="fr-FR" sz="2900" spc="-13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900" spc="-52" strike="noStrike">
                <a:solidFill>
                  <a:srgbClr val="665c59"/>
                </a:solidFill>
                <a:latin typeface="Tahoma"/>
              </a:rPr>
              <a:t>!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2478240"/>
          </a:xfrm>
          <a:prstGeom prst="rect">
            <a:avLst/>
          </a:prstGeom>
          <a:noFill/>
          <a:ln w="0">
            <a:noFill/>
          </a:ln>
        </p:spPr>
        <p:txBody>
          <a:bodyPr lIns="0" rIns="0" tIns="361800" bIns="0" anchor="t">
            <a:noAutofit/>
          </a:bodyPr>
          <a:p>
            <a:pPr marL="6356880" indent="0">
              <a:lnSpc>
                <a:spcPts val="8331"/>
              </a:lnSpc>
              <a:spcBef>
                <a:spcPts val="1786"/>
              </a:spcBef>
              <a:buNone/>
              <a:tabLst>
                <a:tab algn="l" pos="0"/>
              </a:tabLst>
            </a:pPr>
            <a:r>
              <a:rPr b="1" lang="fr-FR" sz="8350" spc="-1" strike="noStrike">
                <a:solidFill>
                  <a:srgbClr val="3b9559"/>
                </a:solidFill>
                <a:latin typeface="Cambria"/>
              </a:rPr>
              <a:t>Les</a:t>
            </a:r>
            <a:r>
              <a:rPr b="1" lang="fr-FR" sz="8350" spc="-440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350" spc="111" strike="noStrike">
                <a:solidFill>
                  <a:srgbClr val="3b9559"/>
                </a:solidFill>
                <a:latin typeface="Cambria"/>
              </a:rPr>
              <a:t>selfoods</a:t>
            </a:r>
            <a:r>
              <a:rPr b="1" lang="fr-FR" sz="8350" spc="-440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350" spc="103" strike="noStrike">
                <a:solidFill>
                  <a:srgbClr val="3b9559"/>
                </a:solidFill>
                <a:latin typeface="Cambria"/>
              </a:rPr>
              <a:t>pour</a:t>
            </a:r>
            <a:r>
              <a:rPr b="1" lang="fr-FR" sz="8350" spc="-440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350" spc="-12" strike="noStrike">
                <a:solidFill>
                  <a:srgbClr val="3b9559"/>
                </a:solidFill>
                <a:latin typeface="Cambria"/>
              </a:rPr>
              <a:t>aller </a:t>
            </a:r>
            <a:r>
              <a:rPr b="1" lang="fr-FR" sz="8350" spc="208" strike="noStrike">
                <a:solidFill>
                  <a:srgbClr val="3b9559"/>
                </a:solidFill>
                <a:latin typeface="Cambria"/>
              </a:rPr>
              <a:t>plus</a:t>
            </a:r>
            <a:r>
              <a:rPr b="1" lang="fr-FR" sz="8350" spc="-460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350" spc="228" strike="noStrike">
                <a:solidFill>
                  <a:srgbClr val="3b9559"/>
                </a:solidFill>
                <a:latin typeface="Cambria"/>
              </a:rPr>
              <a:t>loin</a:t>
            </a:r>
            <a:r>
              <a:rPr b="1" lang="fr-FR" sz="8350" spc="-457" strike="noStrike">
                <a:solidFill>
                  <a:srgbClr val="3b9559"/>
                </a:solidFill>
                <a:latin typeface="Cambria"/>
              </a:rPr>
              <a:t> </a:t>
            </a:r>
            <a:r>
              <a:rPr b="1" lang="fr-FR" sz="8350" spc="-52" strike="noStrike">
                <a:solidFill>
                  <a:srgbClr val="3b9559"/>
                </a:solidFill>
                <a:latin typeface="Cambria"/>
              </a:rPr>
              <a:t>!</a:t>
            </a:r>
            <a:endParaRPr b="0" lang="fr-FR" sz="83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1" name="object 3" descr=""/>
          <p:cNvPicPr/>
          <p:nvPr/>
        </p:nvPicPr>
        <p:blipFill>
          <a:blip r:embed="rId1"/>
          <a:stretch/>
        </p:blipFill>
        <p:spPr>
          <a:xfrm>
            <a:off x="4300200" y="3799080"/>
            <a:ext cx="7457760" cy="5457600"/>
          </a:xfrm>
          <a:prstGeom prst="rect">
            <a:avLst/>
          </a:prstGeom>
          <a:ln w="0">
            <a:noFill/>
          </a:ln>
        </p:spPr>
      </p:pic>
      <p:grpSp>
        <p:nvGrpSpPr>
          <p:cNvPr id="222" name="object 4"/>
          <p:cNvGrpSpPr/>
          <p:nvPr/>
        </p:nvGrpSpPr>
        <p:grpSpPr>
          <a:xfrm>
            <a:off x="14863680" y="7979760"/>
            <a:ext cx="3424320" cy="2307240"/>
            <a:chOff x="14863680" y="7979760"/>
            <a:chExt cx="3424320" cy="2307240"/>
          </a:xfrm>
        </p:grpSpPr>
        <p:pic>
          <p:nvPicPr>
            <p:cNvPr id="223" name="object 5" descr=""/>
            <p:cNvPicPr/>
            <p:nvPr/>
          </p:nvPicPr>
          <p:blipFill>
            <a:blip r:embed="rId2"/>
            <a:stretch/>
          </p:blipFill>
          <p:spPr>
            <a:xfrm>
              <a:off x="15711480" y="7989480"/>
              <a:ext cx="2533320" cy="229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4" name="object 6" descr=""/>
            <p:cNvPicPr/>
            <p:nvPr/>
          </p:nvPicPr>
          <p:blipFill>
            <a:blip r:embed="rId3"/>
            <a:stretch/>
          </p:blipFill>
          <p:spPr>
            <a:xfrm>
              <a:off x="15750360" y="7989480"/>
              <a:ext cx="2533320" cy="2297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5" name="object 7"/>
            <p:cNvSpPr/>
            <p:nvPr/>
          </p:nvSpPr>
          <p:spPr>
            <a:xfrm>
              <a:off x="14863680" y="7979760"/>
              <a:ext cx="3424320" cy="2307240"/>
            </a:xfrm>
            <a:custGeom>
              <a:avLst/>
              <a:gdLst>
                <a:gd name="textAreaLeft" fmla="*/ 0 w 3424320"/>
                <a:gd name="textAreaRight" fmla="*/ 3424680 w 3424320"/>
                <a:gd name="textAreaTop" fmla="*/ 0 h 2307240"/>
                <a:gd name="textAreaBottom" fmla="*/ 2307600 h 2307240"/>
              </a:gdLst>
              <a:ahLst/>
              <a:rect l="textAreaLeft" t="textAreaTop" r="textAreaRight" b="textAreaBottom"/>
              <a:pathLst>
                <a:path w="3424555" h="2307590">
                  <a:moveTo>
                    <a:pt x="3424365" y="2307306"/>
                  </a:moveTo>
                  <a:lnTo>
                    <a:pt x="70168" y="2307306"/>
                  </a:lnTo>
                  <a:lnTo>
                    <a:pt x="52573" y="2254991"/>
                  </a:lnTo>
                  <a:lnTo>
                    <a:pt x="40936" y="2215130"/>
                  </a:lnTo>
                  <a:lnTo>
                    <a:pt x="30807" y="2175730"/>
                  </a:lnTo>
                  <a:lnTo>
                    <a:pt x="22160" y="2136926"/>
                  </a:lnTo>
                  <a:lnTo>
                    <a:pt x="14971" y="2098853"/>
                  </a:lnTo>
                  <a:lnTo>
                    <a:pt x="4863" y="2025435"/>
                  </a:lnTo>
                  <a:lnTo>
                    <a:pt x="282" y="1956554"/>
                  </a:lnTo>
                  <a:lnTo>
                    <a:pt x="0" y="1924150"/>
                  </a:lnTo>
                  <a:lnTo>
                    <a:pt x="1023" y="1893285"/>
                  </a:lnTo>
                  <a:lnTo>
                    <a:pt x="6379" y="1831010"/>
                  </a:lnTo>
                  <a:lnTo>
                    <a:pt x="15104" y="1773160"/>
                  </a:lnTo>
                  <a:lnTo>
                    <a:pt x="26953" y="1719413"/>
                  </a:lnTo>
                  <a:lnTo>
                    <a:pt x="41681" y="1669445"/>
                  </a:lnTo>
                  <a:lnTo>
                    <a:pt x="59044" y="1622936"/>
                  </a:lnTo>
                  <a:lnTo>
                    <a:pt x="78797" y="1579562"/>
                  </a:lnTo>
                  <a:lnTo>
                    <a:pt x="100696" y="1539002"/>
                  </a:lnTo>
                  <a:lnTo>
                    <a:pt x="124495" y="1500932"/>
                  </a:lnTo>
                  <a:lnTo>
                    <a:pt x="149950" y="1465031"/>
                  </a:lnTo>
                  <a:lnTo>
                    <a:pt x="176816" y="1430975"/>
                  </a:lnTo>
                  <a:lnTo>
                    <a:pt x="204850" y="1398444"/>
                  </a:lnTo>
                  <a:lnTo>
                    <a:pt x="233805" y="1367113"/>
                  </a:lnTo>
                  <a:lnTo>
                    <a:pt x="263437" y="1336662"/>
                  </a:lnTo>
                  <a:lnTo>
                    <a:pt x="353952" y="1247358"/>
                  </a:lnTo>
                  <a:lnTo>
                    <a:pt x="383847" y="1217199"/>
                  </a:lnTo>
                  <a:lnTo>
                    <a:pt x="413196" y="1186307"/>
                  </a:lnTo>
                  <a:lnTo>
                    <a:pt x="441754" y="1154360"/>
                  </a:lnTo>
                  <a:lnTo>
                    <a:pt x="469277" y="1121035"/>
                  </a:lnTo>
                  <a:lnTo>
                    <a:pt x="495520" y="1086010"/>
                  </a:lnTo>
                  <a:lnTo>
                    <a:pt x="520238" y="1048963"/>
                  </a:lnTo>
                  <a:lnTo>
                    <a:pt x="529486" y="1034644"/>
                  </a:lnTo>
                  <a:lnTo>
                    <a:pt x="540001" y="1019252"/>
                  </a:lnTo>
                  <a:lnTo>
                    <a:pt x="564795" y="985450"/>
                  </a:lnTo>
                  <a:lnTo>
                    <a:pt x="594538" y="947964"/>
                  </a:lnTo>
                  <a:lnTo>
                    <a:pt x="629148" y="907199"/>
                  </a:lnTo>
                  <a:lnTo>
                    <a:pt x="668543" y="863563"/>
                  </a:lnTo>
                  <a:lnTo>
                    <a:pt x="712642" y="817461"/>
                  </a:lnTo>
                  <a:lnTo>
                    <a:pt x="761361" y="769302"/>
                  </a:lnTo>
                  <a:lnTo>
                    <a:pt x="814620" y="719491"/>
                  </a:lnTo>
                  <a:lnTo>
                    <a:pt x="872336" y="668434"/>
                  </a:lnTo>
                  <a:lnTo>
                    <a:pt x="902840" y="642566"/>
                  </a:lnTo>
                  <a:lnTo>
                    <a:pt x="934428" y="616539"/>
                  </a:lnTo>
                  <a:lnTo>
                    <a:pt x="967089" y="590404"/>
                  </a:lnTo>
                  <a:lnTo>
                    <a:pt x="1000814" y="564212"/>
                  </a:lnTo>
                  <a:lnTo>
                    <a:pt x="1035591" y="538014"/>
                  </a:lnTo>
                  <a:lnTo>
                    <a:pt x="1071411" y="511860"/>
                  </a:lnTo>
                  <a:lnTo>
                    <a:pt x="1108263" y="485801"/>
                  </a:lnTo>
                  <a:lnTo>
                    <a:pt x="1146138" y="459888"/>
                  </a:lnTo>
                  <a:lnTo>
                    <a:pt x="1185025" y="434173"/>
                  </a:lnTo>
                  <a:lnTo>
                    <a:pt x="1224913" y="408705"/>
                  </a:lnTo>
                  <a:lnTo>
                    <a:pt x="1265793" y="383535"/>
                  </a:lnTo>
                  <a:lnTo>
                    <a:pt x="1307655" y="358715"/>
                  </a:lnTo>
                  <a:lnTo>
                    <a:pt x="1350487" y="334296"/>
                  </a:lnTo>
                  <a:lnTo>
                    <a:pt x="1394280" y="310327"/>
                  </a:lnTo>
                  <a:lnTo>
                    <a:pt x="1439024" y="286860"/>
                  </a:lnTo>
                  <a:lnTo>
                    <a:pt x="1484708" y="263946"/>
                  </a:lnTo>
                  <a:lnTo>
                    <a:pt x="1531322" y="241636"/>
                  </a:lnTo>
                  <a:lnTo>
                    <a:pt x="1578856" y="219980"/>
                  </a:lnTo>
                  <a:lnTo>
                    <a:pt x="1627299" y="199029"/>
                  </a:lnTo>
                  <a:lnTo>
                    <a:pt x="1676642" y="178834"/>
                  </a:lnTo>
                  <a:lnTo>
                    <a:pt x="1726874" y="159445"/>
                  </a:lnTo>
                  <a:lnTo>
                    <a:pt x="1777985" y="140915"/>
                  </a:lnTo>
                  <a:lnTo>
                    <a:pt x="1829965" y="123293"/>
                  </a:lnTo>
                  <a:lnTo>
                    <a:pt x="1882803" y="106630"/>
                  </a:lnTo>
                  <a:lnTo>
                    <a:pt x="1936489" y="90977"/>
                  </a:lnTo>
                  <a:lnTo>
                    <a:pt x="1991014" y="76385"/>
                  </a:lnTo>
                  <a:lnTo>
                    <a:pt x="2046366" y="62905"/>
                  </a:lnTo>
                  <a:lnTo>
                    <a:pt x="2102535" y="50588"/>
                  </a:lnTo>
                  <a:lnTo>
                    <a:pt x="2159512" y="39484"/>
                  </a:lnTo>
                  <a:lnTo>
                    <a:pt x="2217285" y="29644"/>
                  </a:lnTo>
                  <a:lnTo>
                    <a:pt x="2275846" y="21119"/>
                  </a:lnTo>
                  <a:lnTo>
                    <a:pt x="2335183" y="13960"/>
                  </a:lnTo>
                  <a:lnTo>
                    <a:pt x="2395286" y="8218"/>
                  </a:lnTo>
                  <a:lnTo>
                    <a:pt x="2456145" y="3943"/>
                  </a:lnTo>
                  <a:lnTo>
                    <a:pt x="2517751" y="1187"/>
                  </a:lnTo>
                  <a:lnTo>
                    <a:pt x="2580091" y="0"/>
                  </a:lnTo>
                  <a:lnTo>
                    <a:pt x="2643158" y="432"/>
                  </a:lnTo>
                  <a:lnTo>
                    <a:pt x="2706939" y="2536"/>
                  </a:lnTo>
                  <a:lnTo>
                    <a:pt x="2771425" y="6361"/>
                  </a:lnTo>
                  <a:lnTo>
                    <a:pt x="2836606" y="11959"/>
                  </a:lnTo>
                  <a:lnTo>
                    <a:pt x="2902471" y="19380"/>
                  </a:lnTo>
                  <a:lnTo>
                    <a:pt x="2969010" y="28675"/>
                  </a:lnTo>
                  <a:lnTo>
                    <a:pt x="3036213" y="39895"/>
                  </a:lnTo>
                  <a:lnTo>
                    <a:pt x="3107811" y="53033"/>
                  </a:lnTo>
                  <a:lnTo>
                    <a:pt x="3178066" y="66345"/>
                  </a:lnTo>
                  <a:lnTo>
                    <a:pt x="3246979" y="79840"/>
                  </a:lnTo>
                  <a:lnTo>
                    <a:pt x="3314551" y="93530"/>
                  </a:lnTo>
                  <a:lnTo>
                    <a:pt x="3380786" y="107426"/>
                  </a:lnTo>
                  <a:lnTo>
                    <a:pt x="3424365" y="116902"/>
                  </a:lnTo>
                  <a:lnTo>
                    <a:pt x="3424365" y="2307306"/>
                  </a:lnTo>
                  <a:close/>
                </a:path>
              </a:pathLst>
            </a:custGeom>
            <a:solidFill>
              <a:srgbClr val="f6f5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26" name="object 8" descr=""/>
            <p:cNvPicPr/>
            <p:nvPr/>
          </p:nvPicPr>
          <p:blipFill>
            <a:blip r:embed="rId4"/>
            <a:stretch/>
          </p:blipFill>
          <p:spPr>
            <a:xfrm>
              <a:off x="15708240" y="8441280"/>
              <a:ext cx="2579400" cy="1609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7" name="object 9"/>
          <p:cNvSpPr/>
          <p:nvPr/>
        </p:nvSpPr>
        <p:spPr>
          <a:xfrm>
            <a:off x="12699720" y="5912280"/>
            <a:ext cx="4172400" cy="20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indent="-720" algn="ctr">
              <a:lnSpc>
                <a:spcPct val="116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fr-FR" sz="2900" spc="-140" strike="noStrike">
                <a:solidFill>
                  <a:srgbClr val="bd4e6d"/>
                </a:solidFill>
                <a:latin typeface="Tahoma"/>
              </a:rPr>
              <a:t>Enquête</a:t>
            </a:r>
            <a:r>
              <a:rPr b="0" lang="fr-FR" sz="2900" spc="-222" strike="noStrike">
                <a:solidFill>
                  <a:srgbClr val="bd4e6d"/>
                </a:solidFill>
                <a:latin typeface="Tahoma"/>
              </a:rPr>
              <a:t> </a:t>
            </a:r>
            <a:r>
              <a:rPr b="0" lang="fr-FR" sz="2900" spc="-242" strike="noStrike">
                <a:solidFill>
                  <a:srgbClr val="bd4e6d"/>
                </a:solidFill>
                <a:latin typeface="Tahoma"/>
              </a:rPr>
              <a:t>des</a:t>
            </a:r>
            <a:r>
              <a:rPr b="0" lang="fr-FR" sz="2900" spc="-216" strike="noStrike">
                <a:solidFill>
                  <a:srgbClr val="bd4e6d"/>
                </a:solidFill>
                <a:latin typeface="Tahoma"/>
              </a:rPr>
              <a:t> </a:t>
            </a:r>
            <a:r>
              <a:rPr b="0" lang="fr-FR" sz="2900" spc="-160" strike="noStrike">
                <a:solidFill>
                  <a:srgbClr val="bd4e6d"/>
                </a:solidFill>
                <a:latin typeface="Tahoma"/>
              </a:rPr>
              <a:t>collègiens</a:t>
            </a:r>
            <a:r>
              <a:rPr b="0" lang="fr-FR" sz="2900" spc="-216" strike="noStrike">
                <a:solidFill>
                  <a:srgbClr val="bd4e6d"/>
                </a:solidFill>
                <a:latin typeface="Tahoma"/>
              </a:rPr>
              <a:t> </a:t>
            </a:r>
            <a:r>
              <a:rPr b="0" lang="fr-FR" sz="2900" spc="-26" strike="noStrike">
                <a:solidFill>
                  <a:srgbClr val="bd4e6d"/>
                </a:solidFill>
                <a:latin typeface="Tahoma"/>
              </a:rPr>
              <a:t>de </a:t>
            </a:r>
            <a:r>
              <a:rPr b="0" lang="fr-FR" sz="2900" spc="-80" strike="noStrike">
                <a:solidFill>
                  <a:srgbClr val="bd4e6d"/>
                </a:solidFill>
                <a:latin typeface="Tahoma"/>
              </a:rPr>
              <a:t>Vaulx-</a:t>
            </a:r>
            <a:r>
              <a:rPr b="0" lang="fr-FR" sz="2900" spc="-114" strike="noStrike">
                <a:solidFill>
                  <a:srgbClr val="bd4e6d"/>
                </a:solidFill>
                <a:latin typeface="Tahoma"/>
              </a:rPr>
              <a:t>en-</a:t>
            </a:r>
            <a:r>
              <a:rPr b="0" lang="fr-FR" sz="2900" spc="-55" strike="noStrike">
                <a:solidFill>
                  <a:srgbClr val="bd4e6d"/>
                </a:solidFill>
                <a:latin typeface="Tahoma"/>
              </a:rPr>
              <a:t>Velin</a:t>
            </a:r>
            <a:r>
              <a:rPr b="0" lang="fr-FR" sz="2900" spc="-222" strike="noStrike">
                <a:solidFill>
                  <a:srgbClr val="bd4e6d"/>
                </a:solidFill>
                <a:latin typeface="Tahoma"/>
              </a:rPr>
              <a:t> </a:t>
            </a:r>
            <a:r>
              <a:rPr b="0" lang="fr-FR" sz="2900" spc="-171" strike="noStrike">
                <a:solidFill>
                  <a:srgbClr val="bd4e6d"/>
                </a:solidFill>
                <a:latin typeface="Tahoma"/>
              </a:rPr>
              <a:t>autour</a:t>
            </a:r>
            <a:r>
              <a:rPr b="0" lang="fr-FR" sz="2900" spc="-216" strike="noStrike">
                <a:solidFill>
                  <a:srgbClr val="bd4e6d"/>
                </a:solidFill>
                <a:latin typeface="Tahoma"/>
              </a:rPr>
              <a:t> </a:t>
            </a:r>
            <a:r>
              <a:rPr b="0" lang="fr-FR" sz="2900" spc="-26" strike="noStrike">
                <a:solidFill>
                  <a:srgbClr val="bd4e6d"/>
                </a:solidFill>
                <a:latin typeface="Tahoma"/>
              </a:rPr>
              <a:t>du </a:t>
            </a:r>
            <a:r>
              <a:rPr b="0" lang="fr-FR" sz="2900" spc="-185" strike="noStrike">
                <a:solidFill>
                  <a:srgbClr val="bd4e6d"/>
                </a:solidFill>
                <a:latin typeface="Tahoma"/>
              </a:rPr>
              <a:t>sucre,</a:t>
            </a:r>
            <a:r>
              <a:rPr b="0" lang="fr-FR" sz="2900" spc="-225" strike="noStrike">
                <a:solidFill>
                  <a:srgbClr val="bd4e6d"/>
                </a:solidFill>
                <a:latin typeface="Tahoma"/>
              </a:rPr>
              <a:t> </a:t>
            </a:r>
            <a:r>
              <a:rPr b="0" lang="fr-FR" sz="2900" spc="-222" strike="noStrike">
                <a:solidFill>
                  <a:srgbClr val="bd4e6d"/>
                </a:solidFill>
                <a:latin typeface="Tahoma"/>
              </a:rPr>
              <a:t>nommée </a:t>
            </a:r>
            <a:r>
              <a:rPr b="0" lang="fr-FR" sz="2900" spc="-197" strike="noStrike">
                <a:solidFill>
                  <a:srgbClr val="bd4e6d"/>
                </a:solidFill>
                <a:latin typeface="Tahoma"/>
              </a:rPr>
              <a:t>Sugar</a:t>
            </a:r>
            <a:r>
              <a:rPr b="0" lang="fr-FR" sz="2900" spc="-222" strike="noStrike">
                <a:solidFill>
                  <a:srgbClr val="bd4e6d"/>
                </a:solidFill>
                <a:latin typeface="Tahoma"/>
              </a:rPr>
              <a:t> </a:t>
            </a:r>
            <a:r>
              <a:rPr b="0" lang="fr-FR" sz="2900" spc="-52" strike="noStrike">
                <a:solidFill>
                  <a:srgbClr val="bd4e6d"/>
                </a:solidFill>
                <a:latin typeface="Tahoma"/>
              </a:rPr>
              <a:t>Killer</a:t>
            </a:r>
            <a:r>
              <a:rPr b="0" lang="fr-FR" sz="2900" spc="-225" strike="noStrike">
                <a:solidFill>
                  <a:srgbClr val="bd4e6d"/>
                </a:solidFill>
                <a:latin typeface="Tahoma"/>
              </a:rPr>
              <a:t> </a:t>
            </a:r>
            <a:r>
              <a:rPr b="0" lang="fr-FR" sz="2900" spc="-52" strike="noStrike">
                <a:solidFill>
                  <a:srgbClr val="bd4e6d"/>
                </a:solidFill>
                <a:latin typeface="Tahoma"/>
              </a:rPr>
              <a:t>!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8" name="object 10"/>
          <p:cNvGrpSpPr/>
          <p:nvPr/>
        </p:nvGrpSpPr>
        <p:grpSpPr>
          <a:xfrm>
            <a:off x="0" y="0"/>
            <a:ext cx="3418560" cy="10286640"/>
            <a:chOff x="0" y="0"/>
            <a:chExt cx="3418560" cy="10286640"/>
          </a:xfrm>
        </p:grpSpPr>
        <p:pic>
          <p:nvPicPr>
            <p:cNvPr id="229" name="object 11" descr=""/>
            <p:cNvPicPr/>
            <p:nvPr/>
          </p:nvPicPr>
          <p:blipFill>
            <a:blip r:embed="rId5"/>
            <a:stretch/>
          </p:blipFill>
          <p:spPr>
            <a:xfrm>
              <a:off x="0" y="0"/>
              <a:ext cx="3418560" cy="10286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0" name="object 12" descr=""/>
            <p:cNvPicPr/>
            <p:nvPr/>
          </p:nvPicPr>
          <p:blipFill>
            <a:blip r:embed="rId6"/>
            <a:stretch/>
          </p:blipFill>
          <p:spPr>
            <a:xfrm>
              <a:off x="0" y="9596880"/>
              <a:ext cx="1971360" cy="685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31" name="object 13" descr=""/>
          <p:cNvPicPr/>
          <p:nvPr/>
        </p:nvPicPr>
        <p:blipFill>
          <a:blip r:embed="rId7"/>
          <a:stretch/>
        </p:blipFill>
        <p:spPr>
          <a:xfrm>
            <a:off x="13515120" y="3049920"/>
            <a:ext cx="2542680" cy="264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object 2" descr=""/>
          <p:cNvPicPr/>
          <p:nvPr/>
        </p:nvPicPr>
        <p:blipFill>
          <a:blip r:embed="rId1"/>
          <a:stretch/>
        </p:blipFill>
        <p:spPr>
          <a:xfrm>
            <a:off x="42480" y="0"/>
            <a:ext cx="18245160" cy="2225520"/>
          </a:xfrm>
          <a:prstGeom prst="rect">
            <a:avLst/>
          </a:prstGeom>
          <a:ln w="0">
            <a:noFill/>
          </a:ln>
        </p:spPr>
      </p:pic>
      <p:pic>
        <p:nvPicPr>
          <p:cNvPr id="233" name="object 3" descr=""/>
          <p:cNvPicPr/>
          <p:nvPr/>
        </p:nvPicPr>
        <p:blipFill>
          <a:blip r:embed="rId2"/>
          <a:stretch/>
        </p:blipFill>
        <p:spPr>
          <a:xfrm>
            <a:off x="1077480" y="2657160"/>
            <a:ext cx="5271840" cy="7130520"/>
          </a:xfrm>
          <a:prstGeom prst="rect">
            <a:avLst/>
          </a:prstGeom>
          <a:ln w="0">
            <a:noFill/>
          </a:ln>
        </p:spPr>
      </p:pic>
      <p:sp>
        <p:nvSpPr>
          <p:cNvPr id="234" name="object 4"/>
          <p:cNvSpPr/>
          <p:nvPr/>
        </p:nvSpPr>
        <p:spPr>
          <a:xfrm>
            <a:off x="1817640" y="3929400"/>
            <a:ext cx="2394720" cy="186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28440" indent="-16560">
              <a:lnSpc>
                <a:spcPct val="115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fr-FR" sz="2650" spc="-97" strike="noStrike">
                <a:solidFill>
                  <a:srgbClr val="665c59"/>
                </a:solidFill>
                <a:latin typeface="Tahoma"/>
              </a:rPr>
              <a:t>Prendre</a:t>
            </a:r>
            <a:r>
              <a:rPr b="0" lang="fr-FR" sz="2650" spc="-75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310" strike="noStrike">
                <a:solidFill>
                  <a:srgbClr val="665c59"/>
                </a:solidFill>
                <a:latin typeface="Tahoma"/>
              </a:rPr>
              <a:t>en</a:t>
            </a:r>
            <a:r>
              <a:rPr b="0" lang="fr-FR" sz="2650" spc="9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97" strike="noStrike">
                <a:solidFill>
                  <a:srgbClr val="665c59"/>
                </a:solidFill>
                <a:latin typeface="Tahoma"/>
              </a:rPr>
              <a:t>photo </a:t>
            </a:r>
            <a:r>
              <a:rPr b="0" lang="fr-FR" sz="2650" spc="-140" strike="noStrike">
                <a:solidFill>
                  <a:srgbClr val="665c59"/>
                </a:solidFill>
                <a:latin typeface="Tahoma"/>
              </a:rPr>
              <a:t>toujours</a:t>
            </a:r>
            <a:r>
              <a:rPr b="0" lang="fr-FR" sz="2650" spc="-3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177" strike="noStrike">
                <a:solidFill>
                  <a:srgbClr val="665c59"/>
                </a:solidFill>
                <a:latin typeface="Tahoma"/>
              </a:rPr>
              <a:t>le</a:t>
            </a:r>
            <a:r>
              <a:rPr b="0" lang="fr-FR" sz="2650" spc="-2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131" strike="noStrike">
                <a:solidFill>
                  <a:srgbClr val="665c59"/>
                </a:solidFill>
                <a:latin typeface="Tahoma"/>
              </a:rPr>
              <a:t>même </a:t>
            </a:r>
            <a:r>
              <a:rPr b="0" lang="fr-FR" sz="2650" spc="-171" strike="noStrike">
                <a:solidFill>
                  <a:srgbClr val="665c59"/>
                </a:solidFill>
                <a:latin typeface="Tahoma"/>
              </a:rPr>
              <a:t>repas</a:t>
            </a:r>
            <a:r>
              <a:rPr b="0" lang="fr-FR" sz="2650" spc="-18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287" strike="noStrike">
                <a:solidFill>
                  <a:srgbClr val="665c59"/>
                </a:solidFill>
                <a:latin typeface="Tahoma"/>
              </a:rPr>
              <a:t>:</a:t>
            </a:r>
            <a:r>
              <a:rPr b="0" lang="fr-FR" sz="265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106" strike="noStrike">
                <a:solidFill>
                  <a:srgbClr val="665c59"/>
                </a:solidFill>
                <a:latin typeface="Tahoma"/>
              </a:rPr>
              <a:t>le</a:t>
            </a:r>
            <a:r>
              <a:rPr b="0" lang="fr-FR" sz="265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29" strike="noStrike">
                <a:solidFill>
                  <a:srgbClr val="665c59"/>
                </a:solidFill>
                <a:latin typeface="Tahoma"/>
              </a:rPr>
              <a:t>SOIR</a:t>
            </a:r>
            <a:endParaRPr b="0" lang="fr-FR" sz="2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object 5"/>
          <p:cNvSpPr/>
          <p:nvPr/>
        </p:nvSpPr>
        <p:spPr>
          <a:xfrm>
            <a:off x="3231360" y="7169040"/>
            <a:ext cx="2372760" cy="26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240" algn="ctr">
              <a:lnSpc>
                <a:spcPct val="115000"/>
              </a:lnSpc>
              <a:spcBef>
                <a:spcPts val="96"/>
              </a:spcBef>
            </a:pPr>
            <a:r>
              <a:rPr b="0" lang="fr-FR" sz="2550" spc="-86" strike="noStrike">
                <a:solidFill>
                  <a:srgbClr val="665c59"/>
                </a:solidFill>
                <a:latin typeface="Tahoma"/>
              </a:rPr>
              <a:t>Prendre</a:t>
            </a:r>
            <a:r>
              <a:rPr b="0" lang="fr-FR" sz="2550" spc="-15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57" strike="noStrike">
                <a:solidFill>
                  <a:srgbClr val="665c59"/>
                </a:solidFill>
                <a:latin typeface="Tahoma"/>
              </a:rPr>
              <a:t>en</a:t>
            </a:r>
            <a:r>
              <a:rPr b="0" lang="fr-FR" sz="2550" spc="-15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21" strike="noStrike">
                <a:solidFill>
                  <a:srgbClr val="665c59"/>
                </a:solidFill>
                <a:latin typeface="Tahoma"/>
              </a:rPr>
              <a:t>photo </a:t>
            </a:r>
            <a:r>
              <a:rPr b="0" lang="fr-FR" sz="2550" spc="-111" strike="noStrike">
                <a:solidFill>
                  <a:srgbClr val="665c59"/>
                </a:solidFill>
                <a:latin typeface="Tahoma"/>
              </a:rPr>
              <a:t>votre</a:t>
            </a:r>
            <a:r>
              <a:rPr b="0" lang="fr-FR" sz="2550" spc="-15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21" strike="noStrike">
                <a:solidFill>
                  <a:srgbClr val="665c59"/>
                </a:solidFill>
                <a:latin typeface="Tahoma"/>
              </a:rPr>
              <a:t>repas </a:t>
            </a:r>
            <a:r>
              <a:rPr b="0" lang="fr-FR" sz="2550" spc="-1" strike="noStrike">
                <a:solidFill>
                  <a:srgbClr val="665c59"/>
                </a:solidFill>
                <a:latin typeface="Tahoma"/>
              </a:rPr>
              <a:t>ENTIER</a:t>
            </a:r>
            <a:r>
              <a:rPr b="0" lang="fr-FR" sz="2550" spc="-8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00" strike="noStrike">
                <a:solidFill>
                  <a:srgbClr val="665c59"/>
                </a:solidFill>
                <a:latin typeface="Tahoma"/>
              </a:rPr>
              <a:t>(entrée</a:t>
            </a:r>
            <a:r>
              <a:rPr b="0" lang="fr-FR" sz="2550" spc="-6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66" strike="noStrike">
                <a:solidFill>
                  <a:srgbClr val="665c59"/>
                </a:solidFill>
                <a:latin typeface="Tahoma"/>
              </a:rPr>
              <a:t>/ </a:t>
            </a:r>
            <a:r>
              <a:rPr b="0" lang="fr-FR" sz="2550" spc="-86" strike="noStrike">
                <a:solidFill>
                  <a:srgbClr val="665c59"/>
                </a:solidFill>
                <a:latin typeface="Tahoma"/>
              </a:rPr>
              <a:t>plat</a:t>
            </a:r>
            <a:r>
              <a:rPr b="0" lang="fr-FR" sz="2550" spc="-17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26" strike="noStrike">
                <a:solidFill>
                  <a:srgbClr val="665c59"/>
                </a:solidFill>
                <a:latin typeface="Tahoma"/>
              </a:rPr>
              <a:t>/</a:t>
            </a:r>
            <a:r>
              <a:rPr b="0" lang="fr-FR" sz="2550" spc="-17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31" strike="noStrike">
                <a:solidFill>
                  <a:srgbClr val="665c59"/>
                </a:solidFill>
                <a:latin typeface="Tahoma"/>
              </a:rPr>
              <a:t>dessert</a:t>
            </a:r>
            <a:r>
              <a:rPr b="0" lang="fr-FR" sz="2550" spc="-165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52" strike="noStrike">
                <a:solidFill>
                  <a:srgbClr val="665c59"/>
                </a:solidFill>
                <a:latin typeface="Tahoma"/>
              </a:rPr>
              <a:t>/ </a:t>
            </a:r>
            <a:r>
              <a:rPr b="0" lang="fr-FR" sz="2550" spc="-12" strike="noStrike">
                <a:solidFill>
                  <a:srgbClr val="665c59"/>
                </a:solidFill>
                <a:latin typeface="Tahoma"/>
              </a:rPr>
              <a:t>boisson)</a:t>
            </a:r>
            <a:endParaRPr b="0" lang="fr-FR" sz="25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object 6" descr=""/>
          <p:cNvPicPr/>
          <p:nvPr/>
        </p:nvPicPr>
        <p:blipFill>
          <a:blip r:embed="rId3"/>
          <a:stretch/>
        </p:blipFill>
        <p:spPr>
          <a:xfrm>
            <a:off x="5879160" y="2260080"/>
            <a:ext cx="6582960" cy="7595280"/>
          </a:xfrm>
          <a:prstGeom prst="rect">
            <a:avLst/>
          </a:prstGeom>
          <a:ln w="0">
            <a:noFill/>
          </a:ln>
        </p:spPr>
      </p:pic>
      <p:sp>
        <p:nvSpPr>
          <p:cNvPr id="237" name="object 7"/>
          <p:cNvSpPr/>
          <p:nvPr/>
        </p:nvSpPr>
        <p:spPr>
          <a:xfrm>
            <a:off x="6700680" y="3532320"/>
            <a:ext cx="2130840" cy="32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indent="-720" algn="ctr">
              <a:lnSpc>
                <a:spcPct val="115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fr-FR" sz="2650" spc="-86" strike="noStrike">
                <a:solidFill>
                  <a:srgbClr val="665c59"/>
                </a:solidFill>
                <a:latin typeface="Tahoma"/>
              </a:rPr>
              <a:t>Prendre</a:t>
            </a:r>
            <a:r>
              <a:rPr b="0" lang="fr-FR" sz="2650" spc="-16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26" strike="noStrike">
                <a:solidFill>
                  <a:srgbClr val="665c59"/>
                </a:solidFill>
                <a:latin typeface="Tahoma"/>
              </a:rPr>
              <a:t>des </a:t>
            </a:r>
            <a:r>
              <a:rPr b="0" lang="fr-FR" sz="2650" spc="-131" strike="noStrike">
                <a:solidFill>
                  <a:srgbClr val="665c59"/>
                </a:solidFill>
                <a:latin typeface="Tahoma"/>
              </a:rPr>
              <a:t>photos</a:t>
            </a:r>
            <a:r>
              <a:rPr b="0" lang="fr-FR" sz="2650" spc="-17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182" strike="noStrike">
                <a:solidFill>
                  <a:srgbClr val="665c59"/>
                </a:solidFill>
                <a:latin typeface="Tahoma"/>
              </a:rPr>
              <a:t>de</a:t>
            </a:r>
            <a:r>
              <a:rPr b="0" lang="fr-FR" sz="2650" spc="-17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26" strike="noStrike">
                <a:solidFill>
                  <a:srgbClr val="665c59"/>
                </a:solidFill>
                <a:latin typeface="Tahoma"/>
              </a:rPr>
              <a:t>vos </a:t>
            </a:r>
            <a:r>
              <a:rPr b="0" lang="fr-FR" sz="2650" spc="-171" strike="noStrike">
                <a:solidFill>
                  <a:srgbClr val="665c59"/>
                </a:solidFill>
                <a:latin typeface="Tahoma"/>
              </a:rPr>
              <a:t>repas</a:t>
            </a:r>
            <a:r>
              <a:rPr b="0" lang="fr-FR" sz="2650" spc="-18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197" strike="noStrike">
                <a:solidFill>
                  <a:srgbClr val="665c59"/>
                </a:solidFill>
                <a:latin typeface="Tahoma"/>
              </a:rPr>
              <a:t>7</a:t>
            </a:r>
            <a:r>
              <a:rPr b="0" lang="fr-FR" sz="265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21" strike="noStrike">
                <a:solidFill>
                  <a:srgbClr val="665c59"/>
                </a:solidFill>
                <a:latin typeface="Tahoma"/>
              </a:rPr>
              <a:t>jours </a:t>
            </a:r>
            <a:r>
              <a:rPr b="0" lang="fr-FR" sz="2650" spc="-12" strike="noStrike">
                <a:solidFill>
                  <a:srgbClr val="665c59"/>
                </a:solidFill>
                <a:latin typeface="Tahoma"/>
              </a:rPr>
              <a:t>consécutifs </a:t>
            </a:r>
            <a:r>
              <a:rPr b="0" lang="fr-FR" sz="2650" spc="-111" strike="noStrike">
                <a:solidFill>
                  <a:srgbClr val="665c59"/>
                </a:solidFill>
                <a:latin typeface="Tahoma"/>
              </a:rPr>
              <a:t>(préciser</a:t>
            </a:r>
            <a:r>
              <a:rPr b="0" lang="fr-FR" sz="2650" spc="-15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106" strike="noStrike">
                <a:solidFill>
                  <a:srgbClr val="665c59"/>
                </a:solidFill>
                <a:latin typeface="Tahoma"/>
              </a:rPr>
              <a:t>le</a:t>
            </a:r>
            <a:r>
              <a:rPr b="0" lang="fr-FR" sz="2650" spc="-145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111" strike="noStrike">
                <a:solidFill>
                  <a:srgbClr val="665c59"/>
                </a:solidFill>
                <a:latin typeface="Tahoma"/>
              </a:rPr>
              <a:t>jour </a:t>
            </a:r>
            <a:r>
              <a:rPr b="0" lang="fr-FR" sz="2650" spc="-182" strike="noStrike">
                <a:solidFill>
                  <a:srgbClr val="665c59"/>
                </a:solidFill>
                <a:latin typeface="Tahoma"/>
              </a:rPr>
              <a:t>de </a:t>
            </a:r>
            <a:r>
              <a:rPr b="0" lang="fr-FR" sz="2650" spc="-131" strike="noStrike">
                <a:solidFill>
                  <a:srgbClr val="665c59"/>
                </a:solidFill>
                <a:latin typeface="Tahoma"/>
              </a:rPr>
              <a:t>la</a:t>
            </a:r>
            <a:r>
              <a:rPr b="0" lang="fr-FR" sz="265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26" strike="noStrike">
                <a:solidFill>
                  <a:srgbClr val="665c59"/>
                </a:solidFill>
                <a:latin typeface="Tahoma"/>
              </a:rPr>
              <a:t>semaine)</a:t>
            </a:r>
            <a:endParaRPr b="0" lang="fr-FR" sz="2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object 8"/>
          <p:cNvSpPr/>
          <p:nvPr/>
        </p:nvSpPr>
        <p:spPr>
          <a:xfrm>
            <a:off x="9147960" y="7177680"/>
            <a:ext cx="2295720" cy="22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indent="-720" algn="ctr">
              <a:lnSpc>
                <a:spcPct val="115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fr-FR" sz="2550" spc="-41" strike="noStrike">
                <a:solidFill>
                  <a:srgbClr val="665c59"/>
                </a:solidFill>
                <a:latin typeface="Tahoma"/>
              </a:rPr>
              <a:t>Choisir</a:t>
            </a:r>
            <a:r>
              <a:rPr b="0" lang="fr-FR" sz="2550" spc="-14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26" strike="noStrike">
                <a:solidFill>
                  <a:srgbClr val="665c59"/>
                </a:solidFill>
                <a:latin typeface="Tahoma"/>
              </a:rPr>
              <a:t>une </a:t>
            </a:r>
            <a:r>
              <a:rPr b="0" lang="fr-FR" sz="2550" spc="-111" strike="noStrike">
                <a:solidFill>
                  <a:srgbClr val="665c59"/>
                </a:solidFill>
                <a:latin typeface="Tahoma"/>
              </a:rPr>
              <a:t>mascotte</a:t>
            </a:r>
            <a:r>
              <a:rPr b="0" lang="fr-FR" sz="2550" spc="-165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06" strike="noStrike">
                <a:solidFill>
                  <a:srgbClr val="665c59"/>
                </a:solidFill>
                <a:latin typeface="Tahoma"/>
              </a:rPr>
              <a:t>qui</a:t>
            </a:r>
            <a:r>
              <a:rPr b="0" lang="fr-FR" sz="2550" spc="-165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60" strike="noStrike">
                <a:solidFill>
                  <a:srgbClr val="665c59"/>
                </a:solidFill>
                <a:latin typeface="Tahoma"/>
              </a:rPr>
              <a:t>sera </a:t>
            </a:r>
            <a:r>
              <a:rPr b="0" lang="fr-FR" sz="2550" spc="-126" strike="noStrike">
                <a:solidFill>
                  <a:srgbClr val="665c59"/>
                </a:solidFill>
                <a:latin typeface="Tahoma"/>
              </a:rPr>
              <a:t>présente</a:t>
            </a:r>
            <a:r>
              <a:rPr b="0" lang="fr-FR" sz="2550" spc="-13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26" strike="noStrike">
                <a:solidFill>
                  <a:srgbClr val="665c59"/>
                </a:solidFill>
                <a:latin typeface="Tahoma"/>
              </a:rPr>
              <a:t>sur </a:t>
            </a:r>
            <a:r>
              <a:rPr b="0" lang="fr-FR" sz="2550" spc="49" strike="noStrike">
                <a:solidFill>
                  <a:srgbClr val="665c59"/>
                </a:solidFill>
                <a:latin typeface="Tahoma"/>
              </a:rPr>
              <a:t>TOUS</a:t>
            </a:r>
            <a:r>
              <a:rPr b="0" lang="fr-FR" sz="2550" spc="-18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26" strike="noStrike">
                <a:solidFill>
                  <a:srgbClr val="665c59"/>
                </a:solidFill>
                <a:latin typeface="Tahoma"/>
              </a:rPr>
              <a:t>vos </a:t>
            </a:r>
            <a:r>
              <a:rPr b="0" lang="fr-FR" sz="2550" spc="-12" strike="noStrike">
                <a:solidFill>
                  <a:srgbClr val="665c59"/>
                </a:solidFill>
                <a:latin typeface="Tahoma"/>
              </a:rPr>
              <a:t>Selfoods</a:t>
            </a:r>
            <a:endParaRPr b="0" lang="fr-FR" sz="25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object 9" descr=""/>
          <p:cNvPicPr/>
          <p:nvPr/>
        </p:nvPicPr>
        <p:blipFill>
          <a:blip r:embed="rId4"/>
          <a:stretch/>
        </p:blipFill>
        <p:spPr>
          <a:xfrm>
            <a:off x="11184840" y="2710800"/>
            <a:ext cx="3532680" cy="3522600"/>
          </a:xfrm>
          <a:prstGeom prst="rect">
            <a:avLst/>
          </a:prstGeom>
          <a:ln w="0">
            <a:noFill/>
          </a:ln>
        </p:spPr>
      </p:pic>
      <p:grpSp>
        <p:nvGrpSpPr>
          <p:cNvPr id="240" name="object 10"/>
          <p:cNvGrpSpPr/>
          <p:nvPr/>
        </p:nvGrpSpPr>
        <p:grpSpPr>
          <a:xfrm>
            <a:off x="15321600" y="0"/>
            <a:ext cx="2966400" cy="2830680"/>
            <a:chOff x="15321600" y="0"/>
            <a:chExt cx="2966400" cy="2830680"/>
          </a:xfrm>
        </p:grpSpPr>
        <p:pic>
          <p:nvPicPr>
            <p:cNvPr id="241" name="object 11" descr=""/>
            <p:cNvPicPr/>
            <p:nvPr/>
          </p:nvPicPr>
          <p:blipFill>
            <a:blip r:embed="rId5"/>
            <a:stretch/>
          </p:blipFill>
          <p:spPr>
            <a:xfrm>
              <a:off x="15990480" y="297360"/>
              <a:ext cx="2297160" cy="253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2" name="object 12" descr=""/>
            <p:cNvPicPr/>
            <p:nvPr/>
          </p:nvPicPr>
          <p:blipFill>
            <a:blip r:embed="rId6"/>
            <a:stretch/>
          </p:blipFill>
          <p:spPr>
            <a:xfrm>
              <a:off x="15604200" y="0"/>
              <a:ext cx="2533320" cy="2352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3" name="object 13"/>
            <p:cNvSpPr/>
            <p:nvPr/>
          </p:nvSpPr>
          <p:spPr>
            <a:xfrm>
              <a:off x="15321600" y="0"/>
              <a:ext cx="2966400" cy="2273400"/>
            </a:xfrm>
            <a:custGeom>
              <a:avLst/>
              <a:gdLst>
                <a:gd name="textAreaLeft" fmla="*/ 0 w 2966400"/>
                <a:gd name="textAreaRight" fmla="*/ 2966760 w 2966400"/>
                <a:gd name="textAreaTop" fmla="*/ 0 h 2273400"/>
                <a:gd name="textAreaBottom" fmla="*/ 2273760 h 2273400"/>
              </a:gdLst>
              <a:ahLst/>
              <a:rect l="textAreaLeft" t="textAreaTop" r="textAreaRight" b="textAreaBottom"/>
              <a:pathLst>
                <a:path w="2966719" h="2273935">
                  <a:moveTo>
                    <a:pt x="2966519" y="1913130"/>
                  </a:moveTo>
                  <a:lnTo>
                    <a:pt x="2902305" y="1926596"/>
                  </a:lnTo>
                  <a:lnTo>
                    <a:pt x="2841946" y="1939130"/>
                  </a:lnTo>
                  <a:lnTo>
                    <a:pt x="2781064" y="1951663"/>
                  </a:lnTo>
                  <a:lnTo>
                    <a:pt x="2719756" y="1964179"/>
                  </a:lnTo>
                  <a:lnTo>
                    <a:pt x="2658121" y="1976662"/>
                  </a:lnTo>
                  <a:lnTo>
                    <a:pt x="2596255" y="1989096"/>
                  </a:lnTo>
                  <a:lnTo>
                    <a:pt x="2534255" y="2001465"/>
                  </a:lnTo>
                  <a:lnTo>
                    <a:pt x="2410244" y="2025943"/>
                  </a:lnTo>
                  <a:lnTo>
                    <a:pt x="2286867" y="2049969"/>
                  </a:lnTo>
                  <a:lnTo>
                    <a:pt x="2164902" y="2073414"/>
                  </a:lnTo>
                  <a:lnTo>
                    <a:pt x="2045126" y="2096150"/>
                  </a:lnTo>
                  <a:lnTo>
                    <a:pt x="1928319" y="2118049"/>
                  </a:lnTo>
                  <a:lnTo>
                    <a:pt x="1815258" y="2138982"/>
                  </a:lnTo>
                  <a:lnTo>
                    <a:pt x="1706721" y="2158821"/>
                  </a:lnTo>
                  <a:lnTo>
                    <a:pt x="1603488" y="2177438"/>
                  </a:lnTo>
                  <a:lnTo>
                    <a:pt x="1554103" y="2186248"/>
                  </a:lnTo>
                  <a:lnTo>
                    <a:pt x="1506336" y="2194705"/>
                  </a:lnTo>
                  <a:lnTo>
                    <a:pt x="1460284" y="2202792"/>
                  </a:lnTo>
                  <a:lnTo>
                    <a:pt x="1416043" y="2210493"/>
                  </a:lnTo>
                  <a:lnTo>
                    <a:pt x="1373712" y="2217793"/>
                  </a:lnTo>
                  <a:lnTo>
                    <a:pt x="1333388" y="2224675"/>
                  </a:lnTo>
                  <a:lnTo>
                    <a:pt x="1295168" y="2231123"/>
                  </a:lnTo>
                  <a:lnTo>
                    <a:pt x="1225429" y="2242653"/>
                  </a:lnTo>
                  <a:lnTo>
                    <a:pt x="1165273" y="2252257"/>
                  </a:lnTo>
                  <a:lnTo>
                    <a:pt x="1115479" y="2259805"/>
                  </a:lnTo>
                  <a:lnTo>
                    <a:pt x="1076824" y="2265169"/>
                  </a:lnTo>
                  <a:lnTo>
                    <a:pt x="1019807" y="2270987"/>
                  </a:lnTo>
                  <a:lnTo>
                    <a:pt x="964263" y="2273329"/>
                  </a:lnTo>
                  <a:lnTo>
                    <a:pt x="910201" y="2272346"/>
                  </a:lnTo>
                  <a:lnTo>
                    <a:pt x="857628" y="2268191"/>
                  </a:lnTo>
                  <a:lnTo>
                    <a:pt x="806551" y="2261015"/>
                  </a:lnTo>
                  <a:lnTo>
                    <a:pt x="756978" y="2250971"/>
                  </a:lnTo>
                  <a:lnTo>
                    <a:pt x="708916" y="2238211"/>
                  </a:lnTo>
                  <a:lnTo>
                    <a:pt x="662372" y="2222887"/>
                  </a:lnTo>
                  <a:lnTo>
                    <a:pt x="617355" y="2205151"/>
                  </a:lnTo>
                  <a:lnTo>
                    <a:pt x="573871" y="2185156"/>
                  </a:lnTo>
                  <a:lnTo>
                    <a:pt x="531928" y="2163054"/>
                  </a:lnTo>
                  <a:lnTo>
                    <a:pt x="491533" y="2138996"/>
                  </a:lnTo>
                  <a:lnTo>
                    <a:pt x="452694" y="2113135"/>
                  </a:lnTo>
                  <a:lnTo>
                    <a:pt x="415418" y="2085624"/>
                  </a:lnTo>
                  <a:lnTo>
                    <a:pt x="379713" y="2056613"/>
                  </a:lnTo>
                  <a:lnTo>
                    <a:pt x="345586" y="2026257"/>
                  </a:lnTo>
                  <a:lnTo>
                    <a:pt x="313044" y="1994705"/>
                  </a:lnTo>
                  <a:lnTo>
                    <a:pt x="282095" y="1962112"/>
                  </a:lnTo>
                  <a:lnTo>
                    <a:pt x="252746" y="1928629"/>
                  </a:lnTo>
                  <a:lnTo>
                    <a:pt x="225006" y="1894408"/>
                  </a:lnTo>
                  <a:lnTo>
                    <a:pt x="198880" y="1859601"/>
                  </a:lnTo>
                  <a:lnTo>
                    <a:pt x="174377" y="1824360"/>
                  </a:lnTo>
                  <a:lnTo>
                    <a:pt x="151504" y="1788838"/>
                  </a:lnTo>
                  <a:lnTo>
                    <a:pt x="130269" y="1753187"/>
                  </a:lnTo>
                  <a:lnTo>
                    <a:pt x="110678" y="1717559"/>
                  </a:lnTo>
                  <a:lnTo>
                    <a:pt x="92740" y="1682106"/>
                  </a:lnTo>
                  <a:lnTo>
                    <a:pt x="76461" y="1646981"/>
                  </a:lnTo>
                  <a:lnTo>
                    <a:pt x="48914" y="1578320"/>
                  </a:lnTo>
                  <a:lnTo>
                    <a:pt x="28094" y="1512795"/>
                  </a:lnTo>
                  <a:lnTo>
                    <a:pt x="14062" y="1451622"/>
                  </a:lnTo>
                  <a:lnTo>
                    <a:pt x="5100" y="1391308"/>
                  </a:lnTo>
                  <a:lnTo>
                    <a:pt x="525" y="1334582"/>
                  </a:lnTo>
                  <a:lnTo>
                    <a:pt x="0" y="1281168"/>
                  </a:lnTo>
                  <a:lnTo>
                    <a:pt x="3190" y="1230791"/>
                  </a:lnTo>
                  <a:lnTo>
                    <a:pt x="9761" y="1183176"/>
                  </a:lnTo>
                  <a:lnTo>
                    <a:pt x="19377" y="1138050"/>
                  </a:lnTo>
                  <a:lnTo>
                    <a:pt x="31703" y="1095135"/>
                  </a:lnTo>
                  <a:lnTo>
                    <a:pt x="46405" y="1054158"/>
                  </a:lnTo>
                  <a:lnTo>
                    <a:pt x="63146" y="1014844"/>
                  </a:lnTo>
                  <a:lnTo>
                    <a:pt x="81593" y="976918"/>
                  </a:lnTo>
                  <a:lnTo>
                    <a:pt x="101409" y="940105"/>
                  </a:lnTo>
                  <a:lnTo>
                    <a:pt x="122260" y="904130"/>
                  </a:lnTo>
                  <a:lnTo>
                    <a:pt x="143810" y="868718"/>
                  </a:lnTo>
                  <a:lnTo>
                    <a:pt x="187669" y="798484"/>
                  </a:lnTo>
                  <a:lnTo>
                    <a:pt x="209307" y="763111"/>
                  </a:lnTo>
                  <a:lnTo>
                    <a:pt x="230304" y="727203"/>
                  </a:lnTo>
                  <a:lnTo>
                    <a:pt x="250325" y="690482"/>
                  </a:lnTo>
                  <a:lnTo>
                    <a:pt x="269035" y="652676"/>
                  </a:lnTo>
                  <a:lnTo>
                    <a:pt x="286099" y="613508"/>
                  </a:lnTo>
                  <a:lnTo>
                    <a:pt x="301182" y="572704"/>
                  </a:lnTo>
                  <a:lnTo>
                    <a:pt x="306856" y="556602"/>
                  </a:lnTo>
                  <a:lnTo>
                    <a:pt x="313578" y="539073"/>
                  </a:lnTo>
                  <a:lnTo>
                    <a:pt x="330178" y="499968"/>
                  </a:lnTo>
                  <a:lnTo>
                    <a:pt x="350997" y="455862"/>
                  </a:lnTo>
                  <a:lnTo>
                    <a:pt x="376053" y="407231"/>
                  </a:lnTo>
                  <a:lnTo>
                    <a:pt x="405364" y="354547"/>
                  </a:lnTo>
                  <a:lnTo>
                    <a:pt x="438946" y="298285"/>
                  </a:lnTo>
                  <a:lnTo>
                    <a:pt x="476816" y="238918"/>
                  </a:lnTo>
                  <a:lnTo>
                    <a:pt x="518991" y="176921"/>
                  </a:lnTo>
                  <a:lnTo>
                    <a:pt x="541699" y="145083"/>
                  </a:lnTo>
                  <a:lnTo>
                    <a:pt x="565490" y="112766"/>
                  </a:lnTo>
                  <a:lnTo>
                    <a:pt x="590366" y="80028"/>
                  </a:lnTo>
                  <a:lnTo>
                    <a:pt x="616328" y="46929"/>
                  </a:lnTo>
                  <a:lnTo>
                    <a:pt x="643380" y="13527"/>
                  </a:lnTo>
                  <a:lnTo>
                    <a:pt x="2966519" y="0"/>
                  </a:lnTo>
                  <a:lnTo>
                    <a:pt x="2966519" y="1913130"/>
                  </a:lnTo>
                  <a:close/>
                </a:path>
              </a:pathLst>
            </a:custGeom>
            <a:solidFill>
              <a:srgbClr val="f6f5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44" name="object 14" descr=""/>
            <p:cNvPicPr/>
            <p:nvPr/>
          </p:nvPicPr>
          <p:blipFill>
            <a:blip r:embed="rId7"/>
            <a:stretch/>
          </p:blipFill>
          <p:spPr>
            <a:xfrm>
              <a:off x="15562080" y="271080"/>
              <a:ext cx="2580840" cy="1609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5" name="object 15"/>
          <p:cNvSpPr/>
          <p:nvPr/>
        </p:nvSpPr>
        <p:spPr>
          <a:xfrm>
            <a:off x="11926080" y="3983400"/>
            <a:ext cx="2013840" cy="186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indent="186120">
              <a:lnSpc>
                <a:spcPct val="115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fr-FR" sz="2650" spc="-55" strike="noStrike">
                <a:solidFill>
                  <a:srgbClr val="665c59"/>
                </a:solidFill>
                <a:latin typeface="Tahoma"/>
              </a:rPr>
              <a:t>Remplir</a:t>
            </a:r>
            <a:r>
              <a:rPr b="0" lang="fr-FR" sz="2650" spc="-160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26" strike="noStrike">
                <a:solidFill>
                  <a:srgbClr val="665c59"/>
                </a:solidFill>
                <a:latin typeface="Tahoma"/>
              </a:rPr>
              <a:t>son </a:t>
            </a:r>
            <a:r>
              <a:rPr b="0" lang="fr-FR" sz="2650" spc="-100" strike="noStrike">
                <a:solidFill>
                  <a:srgbClr val="665c59"/>
                </a:solidFill>
                <a:latin typeface="Tahoma"/>
              </a:rPr>
              <a:t>carnet</a:t>
            </a:r>
            <a:r>
              <a:rPr b="0" lang="fr-FR" sz="2650" spc="-18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66" strike="noStrike">
                <a:solidFill>
                  <a:srgbClr val="665c59"/>
                </a:solidFill>
                <a:latin typeface="Tahoma"/>
              </a:rPr>
              <a:t>Selfood </a:t>
            </a:r>
            <a:r>
              <a:rPr b="0" lang="fr-FR" sz="2650" spc="-126" strike="noStrike">
                <a:solidFill>
                  <a:srgbClr val="665c59"/>
                </a:solidFill>
                <a:latin typeface="Tahoma"/>
              </a:rPr>
              <a:t>tous</a:t>
            </a:r>
            <a:r>
              <a:rPr b="0" lang="fr-FR" sz="265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137" strike="noStrike">
                <a:solidFill>
                  <a:srgbClr val="665c59"/>
                </a:solidFill>
                <a:latin typeface="Tahoma"/>
              </a:rPr>
              <a:t>les</a:t>
            </a:r>
            <a:r>
              <a:rPr b="0" lang="fr-FR" sz="265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145" strike="noStrike">
                <a:solidFill>
                  <a:srgbClr val="665c59"/>
                </a:solidFill>
                <a:latin typeface="Tahoma"/>
              </a:rPr>
              <a:t>jours</a:t>
            </a:r>
            <a:r>
              <a:rPr b="0" lang="fr-FR" sz="265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650" spc="-52" strike="noStrike">
                <a:solidFill>
                  <a:srgbClr val="665c59"/>
                </a:solidFill>
                <a:latin typeface="Tahoma"/>
              </a:rPr>
              <a:t>!</a:t>
            </a:r>
            <a:endParaRPr b="0" lang="fr-FR" sz="2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938680" y="429480"/>
            <a:ext cx="12019680" cy="173016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fr-FR" sz="8000" spc="792" strike="noStrike">
                <a:solidFill>
                  <a:srgbClr val="3b9559"/>
                </a:solidFill>
                <a:latin typeface="Calibri"/>
              </a:rPr>
              <a:t>Un</a:t>
            </a:r>
            <a:r>
              <a:rPr b="1" lang="fr-FR" sz="8000" spc="-517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8000" spc="449" strike="noStrike">
                <a:solidFill>
                  <a:srgbClr val="3b9559"/>
                </a:solidFill>
                <a:latin typeface="Calibri"/>
              </a:rPr>
              <a:t>protocole</a:t>
            </a:r>
            <a:r>
              <a:rPr b="1" lang="fr-FR" sz="8000" spc="-511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8000" spc="823" strike="noStrike">
                <a:solidFill>
                  <a:srgbClr val="3b9559"/>
                </a:solidFill>
                <a:latin typeface="Calibri"/>
              </a:rPr>
              <a:t>à</a:t>
            </a:r>
            <a:r>
              <a:rPr b="1" lang="fr-FR" sz="8000" spc="-511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8000" spc="313" strike="noStrike">
                <a:solidFill>
                  <a:srgbClr val="3b9559"/>
                </a:solidFill>
                <a:latin typeface="Calibri"/>
              </a:rPr>
              <a:t>respecter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7" name="object 17" descr=""/>
          <p:cNvPicPr/>
          <p:nvPr/>
        </p:nvPicPr>
        <p:blipFill>
          <a:blip r:embed="rId8"/>
          <a:stretch/>
        </p:blipFill>
        <p:spPr>
          <a:xfrm>
            <a:off x="42480" y="45360"/>
            <a:ext cx="1971360" cy="685440"/>
          </a:xfrm>
          <a:prstGeom prst="rect">
            <a:avLst/>
          </a:prstGeom>
          <a:ln w="0">
            <a:noFill/>
          </a:ln>
        </p:spPr>
      </p:pic>
      <p:pic>
        <p:nvPicPr>
          <p:cNvPr id="248" name="object 18" descr=""/>
          <p:cNvPicPr/>
          <p:nvPr/>
        </p:nvPicPr>
        <p:blipFill>
          <a:blip r:embed="rId9"/>
          <a:stretch/>
        </p:blipFill>
        <p:spPr>
          <a:xfrm>
            <a:off x="13960800" y="4476240"/>
            <a:ext cx="3657960" cy="5428080"/>
          </a:xfrm>
          <a:prstGeom prst="rect">
            <a:avLst/>
          </a:prstGeom>
          <a:ln w="0">
            <a:noFill/>
          </a:ln>
        </p:spPr>
      </p:pic>
      <p:sp>
        <p:nvSpPr>
          <p:cNvPr id="249" name="object 19"/>
          <p:cNvSpPr/>
          <p:nvPr/>
        </p:nvSpPr>
        <p:spPr>
          <a:xfrm>
            <a:off x="14651280" y="5871240"/>
            <a:ext cx="2596320" cy="35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algn="ctr">
              <a:lnSpc>
                <a:spcPct val="115000"/>
              </a:lnSpc>
              <a:spcBef>
                <a:spcPts val="96"/>
              </a:spcBef>
            </a:pPr>
            <a:r>
              <a:rPr b="0" lang="fr-FR" sz="2550" spc="-66" strike="noStrike">
                <a:solidFill>
                  <a:srgbClr val="665c59"/>
                </a:solidFill>
                <a:latin typeface="Tahoma"/>
              </a:rPr>
              <a:t>Faire</a:t>
            </a:r>
            <a:r>
              <a:rPr b="0" lang="fr-FR" sz="2550" spc="-145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20" strike="noStrike">
                <a:solidFill>
                  <a:srgbClr val="665c59"/>
                </a:solidFill>
                <a:latin typeface="Tahoma"/>
              </a:rPr>
              <a:t>apparaître</a:t>
            </a:r>
            <a:r>
              <a:rPr b="0" lang="fr-FR" sz="2550" spc="-145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26" strike="noStrike">
                <a:solidFill>
                  <a:srgbClr val="665c59"/>
                </a:solidFill>
                <a:latin typeface="Tahoma"/>
              </a:rPr>
              <a:t>le </a:t>
            </a:r>
            <a:r>
              <a:rPr b="0" lang="fr-FR" sz="2550" spc="-131" strike="noStrike">
                <a:solidFill>
                  <a:srgbClr val="665c59"/>
                </a:solidFill>
                <a:latin typeface="Tahoma"/>
              </a:rPr>
              <a:t>nombre</a:t>
            </a:r>
            <a:r>
              <a:rPr b="0" lang="fr-FR" sz="2550" spc="-17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26" strike="noStrike">
                <a:solidFill>
                  <a:srgbClr val="665c59"/>
                </a:solidFill>
                <a:latin typeface="Tahoma"/>
              </a:rPr>
              <a:t>de </a:t>
            </a:r>
            <a:r>
              <a:rPr b="0" lang="fr-FR" sz="2550" spc="-41" strike="noStrike">
                <a:solidFill>
                  <a:srgbClr val="665c59"/>
                </a:solidFill>
                <a:latin typeface="Tahoma"/>
              </a:rPr>
              <a:t>personnes </a:t>
            </a:r>
            <a:r>
              <a:rPr b="0" lang="fr-FR" sz="2550" spc="-131" strike="noStrike">
                <a:solidFill>
                  <a:srgbClr val="665c59"/>
                </a:solidFill>
                <a:latin typeface="Tahoma"/>
              </a:rPr>
              <a:t>partageant</a:t>
            </a:r>
            <a:r>
              <a:rPr b="0" lang="fr-FR" sz="2550" spc="-13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26" strike="noStrike">
                <a:solidFill>
                  <a:srgbClr val="665c59"/>
                </a:solidFill>
                <a:latin typeface="Tahoma"/>
              </a:rPr>
              <a:t>vos </a:t>
            </a:r>
            <a:r>
              <a:rPr b="0" lang="fr-FR" sz="2550" spc="-160" strike="noStrike">
                <a:solidFill>
                  <a:srgbClr val="665c59"/>
                </a:solidFill>
                <a:latin typeface="Tahoma"/>
              </a:rPr>
              <a:t>repas</a:t>
            </a:r>
            <a:r>
              <a:rPr b="0" lang="fr-FR" sz="2550" spc="-18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65" strike="noStrike">
                <a:solidFill>
                  <a:srgbClr val="665c59"/>
                </a:solidFill>
                <a:latin typeface="Tahoma"/>
              </a:rPr>
              <a:t>avec</a:t>
            </a:r>
            <a:r>
              <a:rPr b="0" lang="fr-FR" sz="255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26" strike="noStrike">
                <a:solidFill>
                  <a:srgbClr val="665c59"/>
                </a:solidFill>
                <a:latin typeface="Tahoma"/>
              </a:rPr>
              <a:t>le </a:t>
            </a:r>
            <a:r>
              <a:rPr b="0" lang="fr-FR" sz="2550" spc="-131" strike="noStrike">
                <a:solidFill>
                  <a:srgbClr val="665c59"/>
                </a:solidFill>
                <a:latin typeface="Tahoma"/>
              </a:rPr>
              <a:t>nombre</a:t>
            </a:r>
            <a:r>
              <a:rPr b="0" lang="fr-FR" sz="2550" spc="-171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65" strike="noStrike">
                <a:solidFill>
                  <a:srgbClr val="665c59"/>
                </a:solidFill>
                <a:latin typeface="Tahoma"/>
              </a:rPr>
              <a:t>de </a:t>
            </a:r>
            <a:r>
              <a:rPr b="0" lang="fr-FR" sz="2550" spc="-111" strike="noStrike">
                <a:solidFill>
                  <a:srgbClr val="665c59"/>
                </a:solidFill>
                <a:latin typeface="Tahoma"/>
              </a:rPr>
              <a:t>couverts </a:t>
            </a:r>
            <a:r>
              <a:rPr b="0" lang="fr-FR" sz="2550" spc="-140" strike="noStrike">
                <a:solidFill>
                  <a:srgbClr val="665c59"/>
                </a:solidFill>
                <a:latin typeface="Tahoma"/>
              </a:rPr>
              <a:t>sur</a:t>
            </a:r>
            <a:r>
              <a:rPr b="0" lang="fr-FR" sz="2550" spc="-182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97" strike="noStrike">
                <a:solidFill>
                  <a:srgbClr val="665c59"/>
                </a:solidFill>
                <a:latin typeface="Tahoma"/>
              </a:rPr>
              <a:t>vos</a:t>
            </a:r>
            <a:r>
              <a:rPr b="0" lang="fr-FR" sz="2550" spc="-177" strike="noStrike">
                <a:solidFill>
                  <a:srgbClr val="665c59"/>
                </a:solidFill>
                <a:latin typeface="Tahoma"/>
              </a:rPr>
              <a:t> </a:t>
            </a:r>
            <a:r>
              <a:rPr b="0" lang="fr-FR" sz="2550" spc="-12" strike="noStrike">
                <a:solidFill>
                  <a:srgbClr val="665c59"/>
                </a:solidFill>
                <a:latin typeface="Tahoma"/>
              </a:rPr>
              <a:t>photos</a:t>
            </a:r>
            <a:endParaRPr b="0" lang="fr-FR" sz="2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bject 2"/>
          <p:cNvSpPr/>
          <p:nvPr/>
        </p:nvSpPr>
        <p:spPr>
          <a:xfrm>
            <a:off x="15423840" y="4510800"/>
            <a:ext cx="2380320" cy="194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0" anchor="t">
            <a:spAutoFit/>
          </a:bodyPr>
          <a:p>
            <a:pPr marL="12600" algn="ctr">
              <a:lnSpc>
                <a:spcPts val="3010"/>
              </a:lnSpc>
              <a:spcBef>
                <a:spcPts val="269"/>
              </a:spcBef>
            </a:pPr>
            <a:r>
              <a:rPr b="0" lang="fr-FR" sz="2550" spc="-52" strike="noStrike">
                <a:solidFill>
                  <a:srgbClr val="00592a"/>
                </a:solidFill>
                <a:latin typeface="Tahoma"/>
              </a:rPr>
              <a:t>Une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31" strike="noStrike">
                <a:solidFill>
                  <a:srgbClr val="00592a"/>
                </a:solidFill>
                <a:latin typeface="Tahoma"/>
              </a:rPr>
              <a:t>mascotte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270" strike="noStrike">
                <a:solidFill>
                  <a:srgbClr val="00592a"/>
                </a:solidFill>
                <a:latin typeface="Tahoma"/>
              </a:rPr>
              <a:t>:</a:t>
            </a:r>
            <a:r>
              <a:rPr b="0" lang="fr-FR" sz="2550" spc="-202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20" strike="noStrike">
                <a:solidFill>
                  <a:srgbClr val="00592a"/>
                </a:solidFill>
                <a:latin typeface="Tahoma"/>
              </a:rPr>
              <a:t>un </a:t>
            </a:r>
            <a:r>
              <a:rPr b="0" lang="fr-FR" sz="2550" spc="-131" strike="noStrike">
                <a:solidFill>
                  <a:srgbClr val="00592a"/>
                </a:solidFill>
                <a:latin typeface="Tahoma"/>
              </a:rPr>
              <a:t>objet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20" strike="noStrike">
                <a:solidFill>
                  <a:srgbClr val="00592a"/>
                </a:solidFill>
                <a:latin typeface="Tahoma"/>
              </a:rPr>
              <a:t>qui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14" strike="noStrike">
                <a:solidFill>
                  <a:srgbClr val="00592a"/>
                </a:solidFill>
                <a:latin typeface="Tahoma"/>
              </a:rPr>
              <a:t>sert</a:t>
            </a:r>
            <a:r>
              <a:rPr b="0" lang="fr-FR" sz="2550" spc="-202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307" strike="noStrike">
                <a:solidFill>
                  <a:srgbClr val="00592a"/>
                </a:solidFill>
                <a:latin typeface="Tahoma"/>
              </a:rPr>
              <a:t>à</a:t>
            </a:r>
            <a:r>
              <a:rPr b="0" lang="fr-FR" sz="2550" spc="633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71" strike="noStrike">
                <a:solidFill>
                  <a:srgbClr val="00592a"/>
                </a:solidFill>
                <a:latin typeface="Tahoma"/>
              </a:rPr>
              <a:t>me</a:t>
            </a:r>
            <a:r>
              <a:rPr b="0" lang="fr-FR" sz="2550" spc="-182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37" strike="noStrike">
                <a:solidFill>
                  <a:srgbClr val="00592a"/>
                </a:solidFill>
                <a:latin typeface="Tahoma"/>
              </a:rPr>
              <a:t>représenter</a:t>
            </a:r>
            <a:r>
              <a:rPr b="0" lang="fr-FR" sz="2550" spc="-182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26" strike="noStrike">
                <a:solidFill>
                  <a:srgbClr val="00592a"/>
                </a:solidFill>
                <a:latin typeface="Tahoma"/>
              </a:rPr>
              <a:t>et </a:t>
            </a:r>
            <a:r>
              <a:rPr b="0" lang="fr-FR" sz="2550" spc="-120" strike="noStrike">
                <a:solidFill>
                  <a:srgbClr val="00592a"/>
                </a:solidFill>
                <a:latin typeface="Tahoma"/>
              </a:rPr>
              <a:t>qui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26" strike="noStrike">
                <a:solidFill>
                  <a:srgbClr val="00592a"/>
                </a:solidFill>
                <a:latin typeface="Tahoma"/>
              </a:rPr>
              <a:t>permet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35" strike="noStrike">
                <a:solidFill>
                  <a:srgbClr val="00592a"/>
                </a:solidFill>
                <a:latin typeface="Tahoma"/>
              </a:rPr>
              <a:t>de </a:t>
            </a:r>
            <a:r>
              <a:rPr b="0" lang="fr-FR" sz="2550" spc="-126" strike="noStrike">
                <a:solidFill>
                  <a:srgbClr val="00592a"/>
                </a:solidFill>
                <a:latin typeface="Tahoma"/>
              </a:rPr>
              <a:t>retrouver</a:t>
            </a:r>
            <a:r>
              <a:rPr b="0" lang="fr-FR" sz="2550" spc="-202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45" strike="noStrike">
                <a:solidFill>
                  <a:srgbClr val="00592a"/>
                </a:solidFill>
                <a:latin typeface="Tahoma"/>
              </a:rPr>
              <a:t>la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2" strike="noStrike">
                <a:solidFill>
                  <a:srgbClr val="00592a"/>
                </a:solidFill>
                <a:latin typeface="Tahoma"/>
              </a:rPr>
              <a:t>série</a:t>
            </a:r>
            <a:endParaRPr b="0" lang="fr-FR" sz="2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object 3"/>
          <p:cNvSpPr/>
          <p:nvPr/>
        </p:nvSpPr>
        <p:spPr>
          <a:xfrm>
            <a:off x="1773720" y="4305240"/>
            <a:ext cx="2876040" cy="156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0" anchor="t">
            <a:spAutoFit/>
          </a:bodyPr>
          <a:p>
            <a:pPr marL="12600" indent="26640" algn="just">
              <a:lnSpc>
                <a:spcPts val="3010"/>
              </a:lnSpc>
              <a:spcBef>
                <a:spcPts val="269"/>
              </a:spcBef>
              <a:tabLst>
                <a:tab algn="l" pos="0"/>
              </a:tabLst>
            </a:pPr>
            <a:r>
              <a:rPr b="0" lang="fr-FR" sz="2550" spc="-126" strike="noStrike">
                <a:solidFill>
                  <a:srgbClr val="00592a"/>
                </a:solidFill>
                <a:latin typeface="Tahoma"/>
              </a:rPr>
              <a:t>La</a:t>
            </a:r>
            <a:r>
              <a:rPr b="0" lang="fr-FR" sz="2550" spc="-236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57" strike="noStrike">
                <a:solidFill>
                  <a:srgbClr val="00592a"/>
                </a:solidFill>
                <a:latin typeface="Tahoma"/>
              </a:rPr>
              <a:t>boisson</a:t>
            </a:r>
            <a:r>
              <a:rPr b="0" lang="fr-FR" sz="2550" spc="-236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270" strike="noStrike">
                <a:solidFill>
                  <a:srgbClr val="00592a"/>
                </a:solidFill>
                <a:latin typeface="Tahoma"/>
              </a:rPr>
              <a:t>:</a:t>
            </a:r>
            <a:r>
              <a:rPr b="0" lang="fr-FR" sz="2550" spc="-23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91" strike="noStrike">
                <a:solidFill>
                  <a:srgbClr val="00592a"/>
                </a:solidFill>
                <a:latin typeface="Tahoma"/>
              </a:rPr>
              <a:t>eau,</a:t>
            </a:r>
            <a:r>
              <a:rPr b="0" lang="fr-FR" sz="2550" spc="-23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soda,</a:t>
            </a:r>
            <a:r>
              <a:rPr b="0" lang="fr-FR" sz="2550" spc="-15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77" strike="noStrike">
                <a:solidFill>
                  <a:srgbClr val="00592a"/>
                </a:solidFill>
                <a:latin typeface="Tahoma"/>
              </a:rPr>
              <a:t>jus</a:t>
            </a:r>
            <a:r>
              <a:rPr b="0" lang="fr-FR" sz="2550" spc="-236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71" strike="noStrike">
                <a:solidFill>
                  <a:srgbClr val="00592a"/>
                </a:solidFill>
                <a:latin typeface="Tahoma"/>
              </a:rPr>
              <a:t>de</a:t>
            </a:r>
            <a:r>
              <a:rPr b="0" lang="fr-FR" sz="2550" spc="-236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11" strike="noStrike">
                <a:solidFill>
                  <a:srgbClr val="00592a"/>
                </a:solidFill>
                <a:latin typeface="Tahoma"/>
              </a:rPr>
              <a:t>fruits...</a:t>
            </a:r>
            <a:r>
              <a:rPr b="0" lang="fr-FR" sz="2550" spc="-23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35" strike="noStrike">
                <a:solidFill>
                  <a:srgbClr val="00592a"/>
                </a:solidFill>
                <a:latin typeface="Tahoma"/>
              </a:rPr>
              <a:t>Elle</a:t>
            </a:r>
            <a:r>
              <a:rPr b="0" lang="fr-FR" sz="2550" spc="-236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80" strike="noStrike">
                <a:solidFill>
                  <a:srgbClr val="00592a"/>
                </a:solidFill>
                <a:latin typeface="Tahoma"/>
              </a:rPr>
              <a:t>doit</a:t>
            </a:r>
            <a:r>
              <a:rPr b="0" lang="fr-FR" sz="2550" spc="38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00" strike="noStrike">
                <a:solidFill>
                  <a:srgbClr val="00592a"/>
                </a:solidFill>
                <a:latin typeface="Tahoma"/>
              </a:rPr>
              <a:t>être</a:t>
            </a:r>
            <a:r>
              <a:rPr b="0" lang="fr-FR" sz="2550" spc="-236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51" strike="noStrike">
                <a:solidFill>
                  <a:srgbClr val="00592a"/>
                </a:solidFill>
                <a:latin typeface="Tahoma"/>
              </a:rPr>
              <a:t>reconnaissable.</a:t>
            </a:r>
            <a:endParaRPr b="0" lang="fr-FR" sz="2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object 4"/>
          <p:cNvSpPr/>
          <p:nvPr/>
        </p:nvSpPr>
        <p:spPr>
          <a:xfrm>
            <a:off x="8989920" y="8645760"/>
            <a:ext cx="3951720" cy="156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0" anchor="t">
            <a:spAutoFit/>
          </a:bodyPr>
          <a:p>
            <a:pPr marL="12240" algn="ctr">
              <a:lnSpc>
                <a:spcPts val="3010"/>
              </a:lnSpc>
              <a:spcBef>
                <a:spcPts val="269"/>
              </a:spcBef>
            </a:pPr>
            <a:r>
              <a:rPr b="0" lang="fr-FR" sz="2550" spc="-137" strike="noStrike">
                <a:solidFill>
                  <a:srgbClr val="00592a"/>
                </a:solidFill>
                <a:latin typeface="Tahoma"/>
              </a:rPr>
              <a:t>Les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37" strike="noStrike">
                <a:solidFill>
                  <a:srgbClr val="00592a"/>
                </a:solidFill>
                <a:latin typeface="Tahoma"/>
              </a:rPr>
              <a:t>couverts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270" strike="noStrike">
                <a:solidFill>
                  <a:srgbClr val="00592a"/>
                </a:solidFill>
                <a:latin typeface="Tahoma"/>
              </a:rPr>
              <a:t>:</a:t>
            </a:r>
            <a:r>
              <a:rPr b="0" lang="fr-FR" sz="2550" spc="-202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14" strike="noStrike">
                <a:solidFill>
                  <a:srgbClr val="00592a"/>
                </a:solidFill>
                <a:latin typeface="Tahoma"/>
              </a:rPr>
              <a:t>leur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51" strike="noStrike">
                <a:solidFill>
                  <a:srgbClr val="00592a"/>
                </a:solidFill>
                <a:latin typeface="Tahoma"/>
              </a:rPr>
              <a:t>nombre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80" strike="noStrike">
                <a:solidFill>
                  <a:srgbClr val="00592a"/>
                </a:solidFill>
                <a:latin typeface="Tahoma"/>
              </a:rPr>
              <a:t>sert </a:t>
            </a:r>
            <a:r>
              <a:rPr b="0" lang="fr-FR" sz="2550" spc="-256" strike="noStrike">
                <a:solidFill>
                  <a:srgbClr val="00592a"/>
                </a:solidFill>
                <a:latin typeface="Tahoma"/>
              </a:rPr>
              <a:t>à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37" strike="noStrike">
                <a:solidFill>
                  <a:srgbClr val="00592a"/>
                </a:solidFill>
                <a:latin typeface="Tahoma"/>
              </a:rPr>
              <a:t>représenter</a:t>
            </a:r>
            <a:r>
              <a:rPr b="0" lang="fr-FR" sz="2550" spc="-19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06" strike="noStrike">
                <a:solidFill>
                  <a:srgbClr val="00592a"/>
                </a:solidFill>
                <a:latin typeface="Tahoma"/>
              </a:rPr>
              <a:t>le</a:t>
            </a:r>
            <a:r>
              <a:rPr b="0" lang="fr-FR" sz="2550" spc="-19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51" strike="noStrike">
                <a:solidFill>
                  <a:srgbClr val="00592a"/>
                </a:solidFill>
                <a:latin typeface="Tahoma"/>
              </a:rPr>
              <a:t>nombre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26" strike="noStrike">
                <a:solidFill>
                  <a:srgbClr val="00592a"/>
                </a:solidFill>
                <a:latin typeface="Tahoma"/>
              </a:rPr>
              <a:t>de </a:t>
            </a:r>
            <a:r>
              <a:rPr b="0" lang="fr-FR" sz="2550" spc="-160" strike="noStrike">
                <a:solidFill>
                  <a:srgbClr val="00592a"/>
                </a:solidFill>
                <a:latin typeface="Tahoma"/>
              </a:rPr>
              <a:t>personne</a:t>
            </a:r>
            <a:r>
              <a:rPr b="0" lang="fr-FR" sz="2550" spc="-21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85" strike="noStrike">
                <a:solidFill>
                  <a:srgbClr val="00592a"/>
                </a:solidFill>
                <a:latin typeface="Tahoma"/>
              </a:rPr>
              <a:t>avec</a:t>
            </a:r>
            <a:r>
              <a:rPr b="0" lang="fr-FR" sz="2550" spc="-202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20" strike="noStrike">
                <a:solidFill>
                  <a:srgbClr val="00592a"/>
                </a:solidFill>
                <a:latin typeface="Tahoma"/>
              </a:rPr>
              <a:t>qui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65" strike="noStrike">
                <a:solidFill>
                  <a:srgbClr val="00592a"/>
                </a:solidFill>
                <a:latin typeface="Tahoma"/>
              </a:rPr>
              <a:t>je</a:t>
            </a:r>
            <a:r>
              <a:rPr b="0" lang="fr-FR" sz="2550" spc="-202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mange </a:t>
            </a:r>
            <a:r>
              <a:rPr b="0" lang="fr-FR" sz="2550" spc="-52" strike="noStrike">
                <a:solidFill>
                  <a:srgbClr val="00592a"/>
                </a:solidFill>
                <a:latin typeface="Tahoma"/>
              </a:rPr>
              <a:t>!</a:t>
            </a:r>
            <a:endParaRPr b="0" lang="fr-FR" sz="2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object 5"/>
          <p:cNvSpPr/>
          <p:nvPr/>
        </p:nvSpPr>
        <p:spPr>
          <a:xfrm>
            <a:off x="1986840" y="7688880"/>
            <a:ext cx="4186080" cy="194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0" anchor="t">
            <a:spAutoFit/>
          </a:bodyPr>
          <a:p>
            <a:pPr marL="12240" indent="-720" algn="ctr">
              <a:lnSpc>
                <a:spcPts val="3010"/>
              </a:lnSpc>
              <a:spcBef>
                <a:spcPts val="269"/>
              </a:spcBef>
              <a:tabLst>
                <a:tab algn="l" pos="0"/>
              </a:tabLst>
            </a:pPr>
            <a:r>
              <a:rPr b="0" lang="fr-FR" sz="2550" spc="-137" strike="noStrike">
                <a:solidFill>
                  <a:srgbClr val="00592a"/>
                </a:solidFill>
                <a:latin typeface="Tahoma"/>
              </a:rPr>
              <a:t>Les</a:t>
            </a:r>
            <a:r>
              <a:rPr b="0" lang="fr-FR" sz="2550" spc="-19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92" strike="noStrike">
                <a:solidFill>
                  <a:srgbClr val="00592a"/>
                </a:solidFill>
                <a:latin typeface="Tahoma"/>
              </a:rPr>
              <a:t>différents</a:t>
            </a:r>
            <a:r>
              <a:rPr b="0" lang="fr-FR" sz="2550" spc="-18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37" strike="noStrike">
                <a:solidFill>
                  <a:srgbClr val="00592a"/>
                </a:solidFill>
                <a:latin typeface="Tahoma"/>
              </a:rPr>
              <a:t>éléments</a:t>
            </a:r>
            <a:r>
              <a:rPr b="0" lang="fr-FR" sz="2550" spc="-19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65" strike="noStrike">
                <a:solidFill>
                  <a:srgbClr val="00592a"/>
                </a:solidFill>
                <a:latin typeface="Tahoma"/>
              </a:rPr>
              <a:t>du</a:t>
            </a:r>
            <a:r>
              <a:rPr b="0" lang="fr-FR" sz="2550" spc="-18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14" strike="noStrike">
                <a:solidFill>
                  <a:srgbClr val="00592a"/>
                </a:solidFill>
                <a:latin typeface="Tahoma"/>
              </a:rPr>
              <a:t>repas </a:t>
            </a:r>
            <a:r>
              <a:rPr b="0" lang="fr-FR" sz="2550" spc="-165" strike="noStrike">
                <a:solidFill>
                  <a:srgbClr val="00592a"/>
                </a:solidFill>
                <a:latin typeface="Tahoma"/>
              </a:rPr>
              <a:t>regroupés</a:t>
            </a:r>
            <a:r>
              <a:rPr b="0" lang="fr-FR" sz="2550" spc="-19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270" strike="noStrike">
                <a:solidFill>
                  <a:srgbClr val="00592a"/>
                </a:solidFill>
                <a:latin typeface="Tahoma"/>
              </a:rPr>
              <a:t>:</a:t>
            </a:r>
            <a:r>
              <a:rPr b="0" lang="fr-FR" sz="2550" spc="-18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37" strike="noStrike">
                <a:solidFill>
                  <a:srgbClr val="00592a"/>
                </a:solidFill>
                <a:latin typeface="Tahoma"/>
              </a:rPr>
              <a:t>entrée(s),</a:t>
            </a:r>
            <a:r>
              <a:rPr b="0" lang="fr-FR" sz="2550" spc="-18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2" strike="noStrike">
                <a:solidFill>
                  <a:srgbClr val="00592a"/>
                </a:solidFill>
                <a:latin typeface="Tahoma"/>
              </a:rPr>
              <a:t>plat(s), </a:t>
            </a:r>
            <a:r>
              <a:rPr b="0" lang="fr-FR" sz="2550" spc="-157" strike="noStrike">
                <a:solidFill>
                  <a:srgbClr val="00592a"/>
                </a:solidFill>
                <a:latin typeface="Tahoma"/>
              </a:rPr>
              <a:t>fromage,</a:t>
            </a:r>
            <a:r>
              <a:rPr b="0" lang="fr-FR" sz="2550" spc="-160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51" strike="noStrike">
                <a:solidFill>
                  <a:srgbClr val="00592a"/>
                </a:solidFill>
                <a:latin typeface="Tahoma"/>
              </a:rPr>
              <a:t>dessert(s),</a:t>
            </a:r>
            <a:r>
              <a:rPr b="0" lang="fr-FR" sz="2550" spc="-15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71" strike="noStrike">
                <a:solidFill>
                  <a:srgbClr val="00592a"/>
                </a:solidFill>
                <a:latin typeface="Tahoma"/>
              </a:rPr>
              <a:t>pain...</a:t>
            </a:r>
            <a:r>
              <a:rPr b="0" lang="fr-FR" sz="2550" spc="-157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21" strike="noStrike">
                <a:solidFill>
                  <a:srgbClr val="00592a"/>
                </a:solidFill>
                <a:latin typeface="Tahoma"/>
              </a:rPr>
              <a:t>bref </a:t>
            </a:r>
            <a:r>
              <a:rPr b="0" lang="fr-FR" sz="2550" spc="-72" strike="noStrike">
                <a:solidFill>
                  <a:srgbClr val="00592a"/>
                </a:solidFill>
                <a:latin typeface="Tahoma"/>
              </a:rPr>
              <a:t>tout</a:t>
            </a:r>
            <a:r>
              <a:rPr b="0" lang="fr-FR" sz="2550" spc="-21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26" strike="noStrike">
                <a:solidFill>
                  <a:srgbClr val="00592a"/>
                </a:solidFill>
                <a:latin typeface="Tahoma"/>
              </a:rPr>
              <a:t>ce</a:t>
            </a:r>
            <a:r>
              <a:rPr b="0" lang="fr-FR" sz="2550" spc="-21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20" strike="noStrike">
                <a:solidFill>
                  <a:srgbClr val="00592a"/>
                </a:solidFill>
                <a:latin typeface="Tahoma"/>
              </a:rPr>
              <a:t>qui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242" strike="noStrike">
                <a:solidFill>
                  <a:srgbClr val="00592a"/>
                </a:solidFill>
                <a:latin typeface="Tahoma"/>
              </a:rPr>
              <a:t>va</a:t>
            </a:r>
            <a:r>
              <a:rPr b="0" lang="fr-FR" sz="2550" spc="-21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06" strike="noStrike">
                <a:solidFill>
                  <a:srgbClr val="00592a"/>
                </a:solidFill>
                <a:latin typeface="Tahoma"/>
              </a:rPr>
              <a:t>être</a:t>
            </a:r>
            <a:r>
              <a:rPr b="0" lang="fr-FR" sz="2550" spc="-21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97" strike="noStrike">
                <a:solidFill>
                  <a:srgbClr val="00592a"/>
                </a:solidFill>
                <a:latin typeface="Tahoma"/>
              </a:rPr>
              <a:t>mangé</a:t>
            </a:r>
            <a:r>
              <a:rPr b="0" lang="fr-FR" sz="2550" spc="-211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06" strike="noStrike">
                <a:solidFill>
                  <a:srgbClr val="00592a"/>
                </a:solidFill>
                <a:latin typeface="Tahoma"/>
              </a:rPr>
              <a:t>durant le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185" strike="noStrike">
                <a:solidFill>
                  <a:srgbClr val="00592a"/>
                </a:solidFill>
                <a:latin typeface="Tahoma"/>
              </a:rPr>
              <a:t>repas</a:t>
            </a:r>
            <a:r>
              <a:rPr b="0" lang="fr-FR" sz="2550" spc="-205" strike="noStrike">
                <a:solidFill>
                  <a:srgbClr val="00592a"/>
                </a:solidFill>
                <a:latin typeface="Tahoma"/>
              </a:rPr>
              <a:t> </a:t>
            </a:r>
            <a:r>
              <a:rPr b="0" lang="fr-FR" sz="2550" spc="-52" strike="noStrike">
                <a:solidFill>
                  <a:srgbClr val="00592a"/>
                </a:solidFill>
                <a:latin typeface="Tahoma"/>
              </a:rPr>
              <a:t>!</a:t>
            </a:r>
            <a:endParaRPr b="0" lang="fr-FR" sz="2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1803240"/>
          </a:xfrm>
          <a:prstGeom prst="rect">
            <a:avLst/>
          </a:prstGeom>
          <a:noFill/>
          <a:ln w="0">
            <a:noFill/>
          </a:ln>
        </p:spPr>
        <p:txBody>
          <a:bodyPr lIns="0" rIns="0" tIns="8532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fr-FR" sz="8050" spc="418" strike="noStrike">
                <a:solidFill>
                  <a:srgbClr val="bd4e6d"/>
                </a:solidFill>
                <a:latin typeface="Calibri"/>
              </a:rPr>
              <a:t>Ce</a:t>
            </a:r>
            <a:r>
              <a:rPr b="1" lang="fr-FR" sz="8050" spc="-486" strike="noStrike">
                <a:solidFill>
                  <a:srgbClr val="bd4e6d"/>
                </a:solidFill>
                <a:latin typeface="Calibri"/>
              </a:rPr>
              <a:t> </a:t>
            </a:r>
            <a:r>
              <a:rPr b="1" lang="fr-FR" sz="8050" spc="608" strike="noStrike">
                <a:solidFill>
                  <a:srgbClr val="bd4e6d"/>
                </a:solidFill>
                <a:latin typeface="Calibri"/>
              </a:rPr>
              <a:t>qu’on</a:t>
            </a:r>
            <a:r>
              <a:rPr b="1" lang="fr-FR" sz="8050" spc="-486" strike="noStrike">
                <a:solidFill>
                  <a:srgbClr val="bd4e6d"/>
                </a:solidFill>
                <a:latin typeface="Calibri"/>
              </a:rPr>
              <a:t> </a:t>
            </a:r>
            <a:r>
              <a:rPr b="1" lang="fr-FR" sz="8050" spc="449" strike="noStrike">
                <a:solidFill>
                  <a:srgbClr val="bd4e6d"/>
                </a:solidFill>
                <a:latin typeface="Calibri"/>
              </a:rPr>
              <a:t>voit</a:t>
            </a:r>
            <a:r>
              <a:rPr b="1" lang="fr-FR" sz="8050" spc="-480" strike="noStrike">
                <a:solidFill>
                  <a:srgbClr val="bd4e6d"/>
                </a:solidFill>
                <a:latin typeface="Calibri"/>
              </a:rPr>
              <a:t> </a:t>
            </a:r>
            <a:r>
              <a:rPr b="1" lang="fr-FR" sz="8050" spc="-52" strike="noStrike">
                <a:solidFill>
                  <a:srgbClr val="bd4e6d"/>
                </a:solidFill>
                <a:latin typeface="Calibri"/>
              </a:rPr>
              <a:t>:</a:t>
            </a:r>
            <a:endParaRPr b="0" lang="fr-FR" sz="8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object 2"/>
          <p:cNvGrpSpPr/>
          <p:nvPr/>
        </p:nvGrpSpPr>
        <p:grpSpPr>
          <a:xfrm>
            <a:off x="14870880" y="0"/>
            <a:ext cx="3416760" cy="10286640"/>
            <a:chOff x="14870880" y="0"/>
            <a:chExt cx="3416760" cy="10286640"/>
          </a:xfrm>
        </p:grpSpPr>
        <p:pic>
          <p:nvPicPr>
            <p:cNvPr id="256" name="object 3" descr=""/>
            <p:cNvPicPr/>
            <p:nvPr/>
          </p:nvPicPr>
          <p:blipFill>
            <a:blip r:embed="rId1"/>
            <a:stretch/>
          </p:blipFill>
          <p:spPr>
            <a:xfrm>
              <a:off x="14870880" y="0"/>
              <a:ext cx="3416760" cy="10286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7" name="object 4" descr=""/>
            <p:cNvPicPr/>
            <p:nvPr/>
          </p:nvPicPr>
          <p:blipFill>
            <a:blip r:embed="rId2"/>
            <a:stretch/>
          </p:blipFill>
          <p:spPr>
            <a:xfrm>
              <a:off x="15711480" y="7913880"/>
              <a:ext cx="2533320" cy="23727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58" name="object 5" descr=""/>
          <p:cNvPicPr/>
          <p:nvPr/>
        </p:nvPicPr>
        <p:blipFill>
          <a:blip r:embed="rId3"/>
          <a:stretch/>
        </p:blipFill>
        <p:spPr>
          <a:xfrm>
            <a:off x="1730160" y="3599280"/>
            <a:ext cx="1638000" cy="1552320"/>
          </a:xfrm>
          <a:prstGeom prst="rect">
            <a:avLst/>
          </a:prstGeom>
          <a:ln w="0">
            <a:noFill/>
          </a:ln>
        </p:spPr>
      </p:pic>
      <p:sp>
        <p:nvSpPr>
          <p:cNvPr id="259" name="object 6"/>
          <p:cNvSpPr/>
          <p:nvPr/>
        </p:nvSpPr>
        <p:spPr>
          <a:xfrm>
            <a:off x="3708360" y="4593240"/>
            <a:ext cx="8624880" cy="409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83160" algn="just">
              <a:lnSpc>
                <a:spcPct val="100000"/>
              </a:lnSpc>
              <a:spcBef>
                <a:spcPts val="99"/>
              </a:spcBef>
            </a:pPr>
            <a:r>
              <a:rPr b="0" lang="fr-FR" sz="2900" spc="-1" strike="noStrike">
                <a:solidFill>
                  <a:srgbClr val="000000"/>
                </a:solidFill>
                <a:latin typeface="Tahoma"/>
              </a:rPr>
              <a:t>Une</a:t>
            </a:r>
            <a:r>
              <a:rPr b="0" lang="fr-FR" sz="2900" spc="-13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72" strike="noStrike">
                <a:solidFill>
                  <a:srgbClr val="000000"/>
                </a:solidFill>
                <a:latin typeface="Tahoma"/>
              </a:rPr>
              <a:t>photo</a:t>
            </a:r>
            <a:r>
              <a:rPr b="0" lang="fr-FR" sz="2900" spc="-10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307" strike="noStrike">
                <a:solidFill>
                  <a:srgbClr val="000000"/>
                </a:solidFill>
                <a:latin typeface="Tahoma"/>
              </a:rPr>
              <a:t>à</a:t>
            </a:r>
            <a:r>
              <a:rPr b="0" lang="fr-FR" sz="2900" spc="-97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poster</a:t>
            </a:r>
            <a:r>
              <a:rPr b="0" lang="fr-FR" sz="2900" spc="-10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26" strike="noStrike">
                <a:solidFill>
                  <a:srgbClr val="000000"/>
                </a:solidFill>
                <a:latin typeface="Tahoma"/>
              </a:rPr>
              <a:t>sur</a:t>
            </a:r>
            <a:r>
              <a:rPr b="0" lang="fr-FR" sz="2900" spc="-10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31" strike="noStrike">
                <a:solidFill>
                  <a:srgbClr val="000000"/>
                </a:solidFill>
                <a:latin typeface="Tahoma"/>
              </a:rPr>
              <a:t>Instagram</a:t>
            </a:r>
            <a:r>
              <a:rPr b="0" lang="fr-FR" sz="2900" spc="-100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52" strike="noStrike">
                <a:solidFill>
                  <a:srgbClr val="000000"/>
                </a:solidFill>
                <a:latin typeface="Tahoma"/>
              </a:rPr>
              <a:t>!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83160">
              <a:lnSpc>
                <a:spcPct val="100000"/>
              </a:lnSpc>
              <a:spcBef>
                <a:spcPts val="1755"/>
              </a:spcBef>
            </a:pP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ts val="3450"/>
              </a:lnSpc>
            </a:pPr>
            <a:r>
              <a:rPr b="0" lang="fr-FR" sz="2900" spc="52" strike="noStrike">
                <a:solidFill>
                  <a:srgbClr val="000000"/>
                </a:solidFill>
                <a:latin typeface="Tahoma"/>
              </a:rPr>
              <a:t>Un</a:t>
            </a:r>
            <a:r>
              <a:rPr b="0" lang="fr-FR" sz="2900" spc="-92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46" strike="noStrike">
                <a:solidFill>
                  <a:srgbClr val="000000"/>
                </a:solidFill>
                <a:latin typeface="Tahoma"/>
              </a:rPr>
              <a:t>moyen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ahoma"/>
              </a:rPr>
              <a:t>de</a:t>
            </a:r>
            <a:r>
              <a:rPr b="0" lang="fr-FR" sz="2900" spc="-92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52" strike="noStrike">
                <a:solidFill>
                  <a:srgbClr val="000000"/>
                </a:solidFill>
                <a:latin typeface="Tahoma"/>
              </a:rPr>
              <a:t>juger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ahoma"/>
              </a:rPr>
              <a:t>votre</a:t>
            </a:r>
            <a:r>
              <a:rPr b="0" lang="fr-FR" sz="2900" spc="-92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26" strike="noStrike">
                <a:solidFill>
                  <a:srgbClr val="000000"/>
                </a:solidFill>
                <a:latin typeface="Tahoma"/>
              </a:rPr>
              <a:t>alimentation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ahoma"/>
              </a:rPr>
              <a:t>ou</a:t>
            </a:r>
            <a:r>
              <a:rPr b="0" lang="fr-FR" sz="2900" spc="-92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ahoma"/>
              </a:rPr>
              <a:t>celle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" strike="noStrike">
                <a:solidFill>
                  <a:srgbClr val="000000"/>
                </a:solidFill>
                <a:latin typeface="Tahoma"/>
              </a:rPr>
              <a:t>de</a:t>
            </a:r>
            <a:r>
              <a:rPr b="0" lang="fr-FR" sz="2900" spc="-92" strike="noStrike">
                <a:solidFill>
                  <a:srgbClr val="000000"/>
                </a:solidFill>
                <a:latin typeface="Tahoma"/>
              </a:rPr>
              <a:t> vos </a:t>
            </a:r>
            <a:r>
              <a:rPr b="0" lang="fr-FR" sz="2900" spc="-157" strike="noStrike">
                <a:solidFill>
                  <a:srgbClr val="000000"/>
                </a:solidFill>
                <a:latin typeface="Tahoma"/>
              </a:rPr>
              <a:t>camarades</a:t>
            </a:r>
            <a:r>
              <a:rPr b="0" lang="fr-FR" sz="2900" spc="-15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52" strike="noStrike">
                <a:solidFill>
                  <a:srgbClr val="000000"/>
                </a:solidFill>
                <a:latin typeface="Tahoma"/>
              </a:rPr>
              <a:t>!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75"/>
              </a:spcBef>
            </a:pP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  <a:p>
            <a:pPr marL="83160" algn="just">
              <a:lnSpc>
                <a:spcPct val="116000"/>
              </a:lnSpc>
            </a:pPr>
            <a:r>
              <a:rPr b="0" lang="fr-FR" sz="2900" spc="-75" strike="noStrike">
                <a:solidFill>
                  <a:srgbClr val="000000"/>
                </a:solidFill>
                <a:latin typeface="Tahoma"/>
              </a:rPr>
              <a:t>Une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82" strike="noStrike">
                <a:solidFill>
                  <a:srgbClr val="000000"/>
                </a:solidFill>
                <a:latin typeface="Tahoma"/>
              </a:rPr>
              <a:t>enquête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91" strike="noStrike">
                <a:solidFill>
                  <a:srgbClr val="000000"/>
                </a:solidFill>
                <a:latin typeface="Tahoma"/>
              </a:rPr>
              <a:t>sur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31" strike="noStrike">
                <a:solidFill>
                  <a:srgbClr val="000000"/>
                </a:solidFill>
                <a:latin typeface="Tahoma"/>
              </a:rPr>
              <a:t>l'alimentation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205" strike="noStrike">
                <a:solidFill>
                  <a:srgbClr val="000000"/>
                </a:solidFill>
                <a:latin typeface="Tahoma"/>
              </a:rPr>
              <a:t>"saine,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82" strike="noStrike">
                <a:solidFill>
                  <a:srgbClr val="000000"/>
                </a:solidFill>
                <a:latin typeface="Tahoma"/>
              </a:rPr>
              <a:t>durable,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202" strike="noStrike">
                <a:solidFill>
                  <a:srgbClr val="000000"/>
                </a:solidFill>
                <a:latin typeface="Tahoma"/>
              </a:rPr>
              <a:t>variée"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321" strike="noStrike">
                <a:solidFill>
                  <a:srgbClr val="000000"/>
                </a:solidFill>
                <a:latin typeface="Tahoma"/>
              </a:rPr>
              <a:t>:</a:t>
            </a:r>
            <a:r>
              <a:rPr b="0" lang="fr-FR" sz="2900" spc="-86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91" strike="noStrike">
                <a:solidFill>
                  <a:srgbClr val="000000"/>
                </a:solidFill>
                <a:latin typeface="Tahoma"/>
              </a:rPr>
              <a:t>ne</a:t>
            </a:r>
            <a:r>
              <a:rPr b="0" lang="fr-FR" sz="2900" spc="-140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211" strike="noStrike">
                <a:solidFill>
                  <a:srgbClr val="000000"/>
                </a:solidFill>
                <a:latin typeface="Tahoma"/>
              </a:rPr>
              <a:t>changez</a:t>
            </a:r>
            <a:r>
              <a:rPr b="0" lang="fr-FR" sz="2900" spc="778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262" strike="noStrike">
                <a:solidFill>
                  <a:srgbClr val="000000"/>
                </a:solidFill>
                <a:latin typeface="Tahoma"/>
              </a:rPr>
              <a:t>pas</a:t>
            </a:r>
            <a:r>
              <a:rPr b="0" lang="fr-FR" sz="2900" spc="778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57" strike="noStrike">
                <a:solidFill>
                  <a:srgbClr val="000000"/>
                </a:solidFill>
                <a:latin typeface="Tahoma"/>
              </a:rPr>
              <a:t>votre</a:t>
            </a:r>
            <a:r>
              <a:rPr b="0" lang="fr-FR" sz="2900" spc="778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37" strike="noStrike">
                <a:solidFill>
                  <a:srgbClr val="000000"/>
                </a:solidFill>
                <a:latin typeface="Tahoma"/>
              </a:rPr>
              <a:t>alimentation</a:t>
            </a:r>
            <a:r>
              <a:rPr b="0" lang="fr-FR" sz="2900" spc="778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57" strike="noStrike">
                <a:solidFill>
                  <a:srgbClr val="000000"/>
                </a:solidFill>
                <a:latin typeface="Tahoma"/>
              </a:rPr>
              <a:t>durant</a:t>
            </a:r>
            <a:r>
              <a:rPr b="0" lang="fr-FR" sz="2900" spc="778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65" strike="noStrike">
                <a:solidFill>
                  <a:srgbClr val="000000"/>
                </a:solidFill>
                <a:latin typeface="Tahoma"/>
              </a:rPr>
              <a:t>la</a:t>
            </a:r>
            <a:r>
              <a:rPr b="0" lang="fr-FR" sz="2900" spc="778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211" strike="noStrike">
                <a:solidFill>
                  <a:srgbClr val="000000"/>
                </a:solidFill>
                <a:latin typeface="Tahoma"/>
              </a:rPr>
              <a:t>semaine</a:t>
            </a:r>
            <a:r>
              <a:rPr b="0" lang="fr-FR" sz="2900" spc="778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236" strike="noStrike">
                <a:solidFill>
                  <a:srgbClr val="000000"/>
                </a:solidFill>
                <a:latin typeface="Tahoma"/>
              </a:rPr>
              <a:t>des</a:t>
            </a:r>
            <a:r>
              <a:rPr b="0" lang="fr-FR" sz="2900" spc="-197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77" strike="noStrike">
                <a:solidFill>
                  <a:srgbClr val="000000"/>
                </a:solidFill>
                <a:latin typeface="Tahoma"/>
              </a:rPr>
              <a:t>selfoods</a:t>
            </a:r>
            <a:r>
              <a:rPr b="0" lang="fr-FR" sz="2900" spc="-270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fr-FR" sz="2900" spc="-120" strike="noStrike">
                <a:solidFill>
                  <a:srgbClr val="000000"/>
                </a:solidFill>
                <a:latin typeface="Tahoma"/>
              </a:rPr>
              <a:t>!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275480" y="429480"/>
            <a:ext cx="15736320" cy="3284640"/>
          </a:xfrm>
          <a:prstGeom prst="rect">
            <a:avLst/>
          </a:prstGeom>
          <a:noFill/>
          <a:ln w="0">
            <a:noFill/>
          </a:ln>
        </p:spPr>
        <p:txBody>
          <a:bodyPr lIns="0" rIns="0" tIns="1168200" bIns="0" anchor="t">
            <a:noAutofit/>
          </a:bodyPr>
          <a:p>
            <a:pPr marL="4483080" indent="0">
              <a:lnSpc>
                <a:spcPts val="8331"/>
              </a:lnSpc>
              <a:spcBef>
                <a:spcPts val="1786"/>
              </a:spcBef>
              <a:buNone/>
              <a:tabLst>
                <a:tab algn="l" pos="0"/>
              </a:tabLst>
            </a:pPr>
            <a:r>
              <a:rPr b="1" lang="fr-FR" sz="8350" spc="437" strike="noStrike">
                <a:solidFill>
                  <a:srgbClr val="3b9559"/>
                </a:solidFill>
                <a:latin typeface="Calibri"/>
              </a:rPr>
              <a:t>Ce</a:t>
            </a:r>
            <a:r>
              <a:rPr b="1" lang="fr-FR" sz="8350" spc="-517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8350" spc="528" strike="noStrike">
                <a:solidFill>
                  <a:srgbClr val="3b9559"/>
                </a:solidFill>
                <a:latin typeface="Calibri"/>
              </a:rPr>
              <a:t>que</a:t>
            </a:r>
            <a:r>
              <a:rPr b="1" lang="fr-FR" sz="8350" spc="-511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8350" spc="443" strike="noStrike">
                <a:solidFill>
                  <a:srgbClr val="3b9559"/>
                </a:solidFill>
                <a:latin typeface="Calibri"/>
              </a:rPr>
              <a:t>ne</a:t>
            </a:r>
            <a:r>
              <a:rPr b="1" lang="fr-FR" sz="8350" spc="-511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8350" spc="562" strike="noStrike">
                <a:solidFill>
                  <a:srgbClr val="3b9559"/>
                </a:solidFill>
                <a:latin typeface="Calibri"/>
              </a:rPr>
              <a:t>sont</a:t>
            </a:r>
            <a:r>
              <a:rPr b="1" lang="fr-FR" sz="8350" spc="-511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8350" spc="707" strike="noStrike">
                <a:solidFill>
                  <a:srgbClr val="3b9559"/>
                </a:solidFill>
                <a:latin typeface="Calibri"/>
              </a:rPr>
              <a:t>pas</a:t>
            </a:r>
            <a:r>
              <a:rPr b="1" lang="fr-FR" sz="8350" spc="-511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8350" spc="423" strike="noStrike">
                <a:solidFill>
                  <a:srgbClr val="3b9559"/>
                </a:solidFill>
                <a:latin typeface="Calibri"/>
              </a:rPr>
              <a:t>les </a:t>
            </a:r>
            <a:r>
              <a:rPr b="1" lang="fr-FR" sz="8350" spc="483" strike="noStrike">
                <a:solidFill>
                  <a:srgbClr val="3b9559"/>
                </a:solidFill>
                <a:latin typeface="Calibri"/>
              </a:rPr>
              <a:t>selfoods</a:t>
            </a:r>
            <a:r>
              <a:rPr b="1" lang="fr-FR" sz="8350" spc="-505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8350" spc="-52" strike="noStrike">
                <a:solidFill>
                  <a:srgbClr val="3b9559"/>
                </a:solidFill>
                <a:latin typeface="Calibri"/>
              </a:rPr>
              <a:t>:</a:t>
            </a:r>
            <a:endParaRPr b="0" lang="fr-FR" sz="83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1" name="object 8" descr=""/>
          <p:cNvPicPr/>
          <p:nvPr/>
        </p:nvPicPr>
        <p:blipFill>
          <a:blip r:embed="rId4"/>
          <a:stretch/>
        </p:blipFill>
        <p:spPr>
          <a:xfrm>
            <a:off x="1679760" y="5050080"/>
            <a:ext cx="1638000" cy="1552320"/>
          </a:xfrm>
          <a:prstGeom prst="rect">
            <a:avLst/>
          </a:prstGeom>
          <a:ln w="0">
            <a:noFill/>
          </a:ln>
        </p:spPr>
      </p:pic>
      <p:pic>
        <p:nvPicPr>
          <p:cNvPr id="262" name="object 9" descr=""/>
          <p:cNvPicPr/>
          <p:nvPr/>
        </p:nvPicPr>
        <p:blipFill>
          <a:blip r:embed="rId5"/>
          <a:stretch/>
        </p:blipFill>
        <p:spPr>
          <a:xfrm>
            <a:off x="1679760" y="6710400"/>
            <a:ext cx="1638000" cy="1552320"/>
          </a:xfrm>
          <a:prstGeom prst="rect">
            <a:avLst/>
          </a:prstGeom>
          <a:ln w="0">
            <a:noFill/>
          </a:ln>
        </p:spPr>
      </p:pic>
      <p:grpSp>
        <p:nvGrpSpPr>
          <p:cNvPr id="263" name="object 10"/>
          <p:cNvGrpSpPr/>
          <p:nvPr/>
        </p:nvGrpSpPr>
        <p:grpSpPr>
          <a:xfrm>
            <a:off x="14863680" y="7979760"/>
            <a:ext cx="3424320" cy="2307240"/>
            <a:chOff x="14863680" y="7979760"/>
            <a:chExt cx="3424320" cy="2307240"/>
          </a:xfrm>
        </p:grpSpPr>
        <p:pic>
          <p:nvPicPr>
            <p:cNvPr id="264" name="object 11" descr=""/>
            <p:cNvPicPr/>
            <p:nvPr/>
          </p:nvPicPr>
          <p:blipFill>
            <a:blip r:embed="rId6"/>
            <a:stretch/>
          </p:blipFill>
          <p:spPr>
            <a:xfrm>
              <a:off x="15750360" y="7989480"/>
              <a:ext cx="2533320" cy="2297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5" name="object 12"/>
            <p:cNvSpPr/>
            <p:nvPr/>
          </p:nvSpPr>
          <p:spPr>
            <a:xfrm>
              <a:off x="14863680" y="7979760"/>
              <a:ext cx="3424320" cy="2307240"/>
            </a:xfrm>
            <a:custGeom>
              <a:avLst/>
              <a:gdLst>
                <a:gd name="textAreaLeft" fmla="*/ 0 w 3424320"/>
                <a:gd name="textAreaRight" fmla="*/ 3424680 w 3424320"/>
                <a:gd name="textAreaTop" fmla="*/ 0 h 2307240"/>
                <a:gd name="textAreaBottom" fmla="*/ 2307600 h 2307240"/>
              </a:gdLst>
              <a:ahLst/>
              <a:rect l="textAreaLeft" t="textAreaTop" r="textAreaRight" b="textAreaBottom"/>
              <a:pathLst>
                <a:path w="3424555" h="2307590">
                  <a:moveTo>
                    <a:pt x="3424365" y="2307306"/>
                  </a:moveTo>
                  <a:lnTo>
                    <a:pt x="70168" y="2307306"/>
                  </a:lnTo>
                  <a:lnTo>
                    <a:pt x="52573" y="2254991"/>
                  </a:lnTo>
                  <a:lnTo>
                    <a:pt x="40936" y="2215130"/>
                  </a:lnTo>
                  <a:lnTo>
                    <a:pt x="30807" y="2175730"/>
                  </a:lnTo>
                  <a:lnTo>
                    <a:pt x="22160" y="2136926"/>
                  </a:lnTo>
                  <a:lnTo>
                    <a:pt x="14971" y="2098853"/>
                  </a:lnTo>
                  <a:lnTo>
                    <a:pt x="4863" y="2025435"/>
                  </a:lnTo>
                  <a:lnTo>
                    <a:pt x="282" y="1956554"/>
                  </a:lnTo>
                  <a:lnTo>
                    <a:pt x="0" y="1924150"/>
                  </a:lnTo>
                  <a:lnTo>
                    <a:pt x="1023" y="1893285"/>
                  </a:lnTo>
                  <a:lnTo>
                    <a:pt x="6379" y="1831010"/>
                  </a:lnTo>
                  <a:lnTo>
                    <a:pt x="15104" y="1773160"/>
                  </a:lnTo>
                  <a:lnTo>
                    <a:pt x="26953" y="1719413"/>
                  </a:lnTo>
                  <a:lnTo>
                    <a:pt x="41681" y="1669445"/>
                  </a:lnTo>
                  <a:lnTo>
                    <a:pt x="59044" y="1622936"/>
                  </a:lnTo>
                  <a:lnTo>
                    <a:pt x="78797" y="1579562"/>
                  </a:lnTo>
                  <a:lnTo>
                    <a:pt x="100696" y="1539002"/>
                  </a:lnTo>
                  <a:lnTo>
                    <a:pt x="124495" y="1500932"/>
                  </a:lnTo>
                  <a:lnTo>
                    <a:pt x="149950" y="1465031"/>
                  </a:lnTo>
                  <a:lnTo>
                    <a:pt x="176816" y="1430975"/>
                  </a:lnTo>
                  <a:lnTo>
                    <a:pt x="204850" y="1398444"/>
                  </a:lnTo>
                  <a:lnTo>
                    <a:pt x="233805" y="1367113"/>
                  </a:lnTo>
                  <a:lnTo>
                    <a:pt x="263437" y="1336662"/>
                  </a:lnTo>
                  <a:lnTo>
                    <a:pt x="353952" y="1247358"/>
                  </a:lnTo>
                  <a:lnTo>
                    <a:pt x="383847" y="1217199"/>
                  </a:lnTo>
                  <a:lnTo>
                    <a:pt x="413196" y="1186307"/>
                  </a:lnTo>
                  <a:lnTo>
                    <a:pt x="441754" y="1154360"/>
                  </a:lnTo>
                  <a:lnTo>
                    <a:pt x="469277" y="1121035"/>
                  </a:lnTo>
                  <a:lnTo>
                    <a:pt x="495520" y="1086010"/>
                  </a:lnTo>
                  <a:lnTo>
                    <a:pt x="520238" y="1048963"/>
                  </a:lnTo>
                  <a:lnTo>
                    <a:pt x="529486" y="1034644"/>
                  </a:lnTo>
                  <a:lnTo>
                    <a:pt x="540001" y="1019252"/>
                  </a:lnTo>
                  <a:lnTo>
                    <a:pt x="564795" y="985450"/>
                  </a:lnTo>
                  <a:lnTo>
                    <a:pt x="594538" y="947964"/>
                  </a:lnTo>
                  <a:lnTo>
                    <a:pt x="629148" y="907199"/>
                  </a:lnTo>
                  <a:lnTo>
                    <a:pt x="668543" y="863563"/>
                  </a:lnTo>
                  <a:lnTo>
                    <a:pt x="712642" y="817461"/>
                  </a:lnTo>
                  <a:lnTo>
                    <a:pt x="761361" y="769302"/>
                  </a:lnTo>
                  <a:lnTo>
                    <a:pt x="814620" y="719491"/>
                  </a:lnTo>
                  <a:lnTo>
                    <a:pt x="872336" y="668434"/>
                  </a:lnTo>
                  <a:lnTo>
                    <a:pt x="902840" y="642566"/>
                  </a:lnTo>
                  <a:lnTo>
                    <a:pt x="934428" y="616539"/>
                  </a:lnTo>
                  <a:lnTo>
                    <a:pt x="967089" y="590404"/>
                  </a:lnTo>
                  <a:lnTo>
                    <a:pt x="1000814" y="564212"/>
                  </a:lnTo>
                  <a:lnTo>
                    <a:pt x="1035591" y="538014"/>
                  </a:lnTo>
                  <a:lnTo>
                    <a:pt x="1071411" y="511860"/>
                  </a:lnTo>
                  <a:lnTo>
                    <a:pt x="1108263" y="485801"/>
                  </a:lnTo>
                  <a:lnTo>
                    <a:pt x="1146138" y="459888"/>
                  </a:lnTo>
                  <a:lnTo>
                    <a:pt x="1185025" y="434173"/>
                  </a:lnTo>
                  <a:lnTo>
                    <a:pt x="1224913" y="408705"/>
                  </a:lnTo>
                  <a:lnTo>
                    <a:pt x="1265793" y="383535"/>
                  </a:lnTo>
                  <a:lnTo>
                    <a:pt x="1307655" y="358715"/>
                  </a:lnTo>
                  <a:lnTo>
                    <a:pt x="1350487" y="334296"/>
                  </a:lnTo>
                  <a:lnTo>
                    <a:pt x="1394280" y="310327"/>
                  </a:lnTo>
                  <a:lnTo>
                    <a:pt x="1439024" y="286860"/>
                  </a:lnTo>
                  <a:lnTo>
                    <a:pt x="1484708" y="263946"/>
                  </a:lnTo>
                  <a:lnTo>
                    <a:pt x="1531322" y="241636"/>
                  </a:lnTo>
                  <a:lnTo>
                    <a:pt x="1578856" y="219980"/>
                  </a:lnTo>
                  <a:lnTo>
                    <a:pt x="1627299" y="199029"/>
                  </a:lnTo>
                  <a:lnTo>
                    <a:pt x="1676642" y="178834"/>
                  </a:lnTo>
                  <a:lnTo>
                    <a:pt x="1726874" y="159445"/>
                  </a:lnTo>
                  <a:lnTo>
                    <a:pt x="1777985" y="140915"/>
                  </a:lnTo>
                  <a:lnTo>
                    <a:pt x="1829965" y="123293"/>
                  </a:lnTo>
                  <a:lnTo>
                    <a:pt x="1882803" y="106630"/>
                  </a:lnTo>
                  <a:lnTo>
                    <a:pt x="1936489" y="90977"/>
                  </a:lnTo>
                  <a:lnTo>
                    <a:pt x="1991014" y="76385"/>
                  </a:lnTo>
                  <a:lnTo>
                    <a:pt x="2046366" y="62905"/>
                  </a:lnTo>
                  <a:lnTo>
                    <a:pt x="2102535" y="50588"/>
                  </a:lnTo>
                  <a:lnTo>
                    <a:pt x="2159512" y="39484"/>
                  </a:lnTo>
                  <a:lnTo>
                    <a:pt x="2217285" y="29644"/>
                  </a:lnTo>
                  <a:lnTo>
                    <a:pt x="2275846" y="21119"/>
                  </a:lnTo>
                  <a:lnTo>
                    <a:pt x="2335183" y="13960"/>
                  </a:lnTo>
                  <a:lnTo>
                    <a:pt x="2395286" y="8218"/>
                  </a:lnTo>
                  <a:lnTo>
                    <a:pt x="2456145" y="3943"/>
                  </a:lnTo>
                  <a:lnTo>
                    <a:pt x="2517751" y="1187"/>
                  </a:lnTo>
                  <a:lnTo>
                    <a:pt x="2580091" y="0"/>
                  </a:lnTo>
                  <a:lnTo>
                    <a:pt x="2643158" y="432"/>
                  </a:lnTo>
                  <a:lnTo>
                    <a:pt x="2706939" y="2536"/>
                  </a:lnTo>
                  <a:lnTo>
                    <a:pt x="2771425" y="6361"/>
                  </a:lnTo>
                  <a:lnTo>
                    <a:pt x="2836606" y="11959"/>
                  </a:lnTo>
                  <a:lnTo>
                    <a:pt x="2902471" y="19380"/>
                  </a:lnTo>
                  <a:lnTo>
                    <a:pt x="2969010" y="28675"/>
                  </a:lnTo>
                  <a:lnTo>
                    <a:pt x="3036213" y="39895"/>
                  </a:lnTo>
                  <a:lnTo>
                    <a:pt x="3107811" y="53033"/>
                  </a:lnTo>
                  <a:lnTo>
                    <a:pt x="3178066" y="66345"/>
                  </a:lnTo>
                  <a:lnTo>
                    <a:pt x="3246979" y="79840"/>
                  </a:lnTo>
                  <a:lnTo>
                    <a:pt x="3314551" y="93530"/>
                  </a:lnTo>
                  <a:lnTo>
                    <a:pt x="3380786" y="107426"/>
                  </a:lnTo>
                  <a:lnTo>
                    <a:pt x="3424365" y="116902"/>
                  </a:lnTo>
                  <a:lnTo>
                    <a:pt x="3424365" y="2307306"/>
                  </a:lnTo>
                  <a:close/>
                </a:path>
              </a:pathLst>
            </a:custGeom>
            <a:solidFill>
              <a:srgbClr val="f6f5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66" name="object 13" descr=""/>
            <p:cNvPicPr/>
            <p:nvPr/>
          </p:nvPicPr>
          <p:blipFill>
            <a:blip r:embed="rId7"/>
            <a:stretch/>
          </p:blipFill>
          <p:spPr>
            <a:xfrm>
              <a:off x="15708240" y="8441280"/>
              <a:ext cx="2579400" cy="16092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67" name="object 14" descr=""/>
          <p:cNvPicPr/>
          <p:nvPr/>
        </p:nvPicPr>
        <p:blipFill>
          <a:blip r:embed="rId8"/>
          <a:stretch/>
        </p:blipFill>
        <p:spPr>
          <a:xfrm>
            <a:off x="0" y="0"/>
            <a:ext cx="197136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703400" y="3588840"/>
            <a:ext cx="8881560" cy="28173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fr-FR" sz="9200" spc="778" strike="noStrike">
                <a:solidFill>
                  <a:srgbClr val="3b9559"/>
                </a:solidFill>
                <a:latin typeface="Calibri"/>
              </a:rPr>
              <a:t>A</a:t>
            </a:r>
            <a:r>
              <a:rPr b="1" lang="fr-FR" sz="9200" spc="-562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9200" spc="712" strike="noStrike">
                <a:solidFill>
                  <a:srgbClr val="3b9559"/>
                </a:solidFill>
                <a:latin typeface="Calibri"/>
              </a:rPr>
              <a:t>vous</a:t>
            </a:r>
            <a:r>
              <a:rPr b="1" lang="fr-FR" sz="9200" spc="-557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9200" spc="338" strike="noStrike">
                <a:solidFill>
                  <a:srgbClr val="3b9559"/>
                </a:solidFill>
                <a:latin typeface="Calibri"/>
              </a:rPr>
              <a:t>de</a:t>
            </a:r>
            <a:r>
              <a:rPr b="1" lang="fr-FR" sz="9200" spc="-557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9200" spc="579" strike="noStrike">
                <a:solidFill>
                  <a:srgbClr val="3b9559"/>
                </a:solidFill>
                <a:latin typeface="Calibri"/>
              </a:rPr>
              <a:t>jouer</a:t>
            </a:r>
            <a:r>
              <a:rPr b="1" lang="fr-FR" sz="9200" spc="-557" strike="noStrike">
                <a:solidFill>
                  <a:srgbClr val="3b9559"/>
                </a:solidFill>
                <a:latin typeface="Calibri"/>
              </a:rPr>
              <a:t> </a:t>
            </a:r>
            <a:r>
              <a:rPr b="1" lang="fr-FR" sz="9200" spc="-52" strike="noStrike">
                <a:solidFill>
                  <a:srgbClr val="3b9559"/>
                </a:solidFill>
                <a:latin typeface="Calibri"/>
              </a:rPr>
              <a:t>!</a:t>
            </a:r>
            <a:endParaRPr b="0" lang="fr-FR" sz="9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object 4"/>
          <p:cNvSpPr/>
          <p:nvPr/>
        </p:nvSpPr>
        <p:spPr>
          <a:xfrm>
            <a:off x="10395000" y="5763600"/>
            <a:ext cx="4277520" cy="2660400"/>
          </a:xfrm>
          <a:custGeom>
            <a:avLst/>
            <a:gdLst>
              <a:gd name="textAreaLeft" fmla="*/ 0 w 4277520"/>
              <a:gd name="textAreaRight" fmla="*/ 4277880 w 4277520"/>
              <a:gd name="textAreaTop" fmla="*/ 0 h 2660400"/>
              <a:gd name="textAreaBottom" fmla="*/ 2660760 h 2660400"/>
            </a:gdLst>
            <a:ahLst/>
            <a:rect l="textAreaLeft" t="textAreaTop" r="textAreaRight" b="textAreaBottom"/>
            <a:pathLst>
              <a:path w="4277995" h="2660650">
                <a:moveTo>
                  <a:pt x="4103947" y="1928653"/>
                </a:moveTo>
                <a:lnTo>
                  <a:pt x="4084019" y="1973524"/>
                </a:lnTo>
                <a:lnTo>
                  <a:pt x="4063096" y="2017658"/>
                </a:lnTo>
                <a:lnTo>
                  <a:pt x="4041191" y="2060975"/>
                </a:lnTo>
                <a:lnTo>
                  <a:pt x="4018316" y="2103401"/>
                </a:lnTo>
                <a:lnTo>
                  <a:pt x="3994486" y="2144857"/>
                </a:lnTo>
                <a:lnTo>
                  <a:pt x="3969712" y="2185266"/>
                </a:lnTo>
                <a:lnTo>
                  <a:pt x="3944008" y="2224552"/>
                </a:lnTo>
                <a:lnTo>
                  <a:pt x="3917387" y="2262638"/>
                </a:lnTo>
                <a:lnTo>
                  <a:pt x="3889861" y="2299446"/>
                </a:lnTo>
                <a:lnTo>
                  <a:pt x="3861445" y="2334900"/>
                </a:lnTo>
                <a:lnTo>
                  <a:pt x="3832150" y="2368922"/>
                </a:lnTo>
                <a:lnTo>
                  <a:pt x="3801990" y="2401436"/>
                </a:lnTo>
                <a:lnTo>
                  <a:pt x="3770978" y="2432364"/>
                </a:lnTo>
                <a:lnTo>
                  <a:pt x="3739126" y="2461630"/>
                </a:lnTo>
                <a:lnTo>
                  <a:pt x="3706449" y="2489156"/>
                </a:lnTo>
                <a:lnTo>
                  <a:pt x="3672958" y="2514865"/>
                </a:lnTo>
                <a:lnTo>
                  <a:pt x="3638667" y="2538681"/>
                </a:lnTo>
                <a:lnTo>
                  <a:pt x="3603589" y="2560526"/>
                </a:lnTo>
                <a:lnTo>
                  <a:pt x="3567736" y="2580323"/>
                </a:lnTo>
                <a:lnTo>
                  <a:pt x="3531122" y="2597996"/>
                </a:lnTo>
                <a:lnTo>
                  <a:pt x="3493761" y="2613467"/>
                </a:lnTo>
                <a:lnTo>
                  <a:pt x="3455663" y="2626659"/>
                </a:lnTo>
                <a:lnTo>
                  <a:pt x="3416844" y="2637496"/>
                </a:lnTo>
                <a:lnTo>
                  <a:pt x="3377315" y="2645899"/>
                </a:lnTo>
                <a:lnTo>
                  <a:pt x="3337091" y="2651793"/>
                </a:lnTo>
                <a:lnTo>
                  <a:pt x="3296183" y="2655100"/>
                </a:lnTo>
                <a:lnTo>
                  <a:pt x="3221798" y="2657882"/>
                </a:lnTo>
                <a:lnTo>
                  <a:pt x="3180965" y="2658867"/>
                </a:lnTo>
                <a:lnTo>
                  <a:pt x="3137864" y="2659593"/>
                </a:lnTo>
                <a:lnTo>
                  <a:pt x="3092616" y="2660069"/>
                </a:lnTo>
                <a:lnTo>
                  <a:pt x="3045339" y="2660303"/>
                </a:lnTo>
                <a:lnTo>
                  <a:pt x="2996154" y="2660304"/>
                </a:lnTo>
                <a:lnTo>
                  <a:pt x="2945179" y="2660081"/>
                </a:lnTo>
                <a:lnTo>
                  <a:pt x="2892534" y="2659642"/>
                </a:lnTo>
                <a:lnTo>
                  <a:pt x="2838339" y="2658996"/>
                </a:lnTo>
                <a:lnTo>
                  <a:pt x="2782713" y="2658152"/>
                </a:lnTo>
                <a:lnTo>
                  <a:pt x="2725776" y="2657117"/>
                </a:lnTo>
                <a:lnTo>
                  <a:pt x="2608446" y="2654513"/>
                </a:lnTo>
                <a:lnTo>
                  <a:pt x="2487307" y="2651254"/>
                </a:lnTo>
                <a:lnTo>
                  <a:pt x="2363313" y="2647407"/>
                </a:lnTo>
                <a:lnTo>
                  <a:pt x="2237421" y="2643043"/>
                </a:lnTo>
                <a:lnTo>
                  <a:pt x="2110588" y="2638230"/>
                </a:lnTo>
                <a:lnTo>
                  <a:pt x="1983770" y="2633038"/>
                </a:lnTo>
                <a:lnTo>
                  <a:pt x="1857923" y="2627535"/>
                </a:lnTo>
                <a:lnTo>
                  <a:pt x="1673065" y="2618849"/>
                </a:lnTo>
                <a:lnTo>
                  <a:pt x="1495772" y="2609854"/>
                </a:lnTo>
                <a:lnTo>
                  <a:pt x="1329271" y="2600781"/>
                </a:lnTo>
                <a:lnTo>
                  <a:pt x="1176789" y="2591864"/>
                </a:lnTo>
                <a:lnTo>
                  <a:pt x="1041554" y="2583337"/>
                </a:lnTo>
                <a:lnTo>
                  <a:pt x="962573" y="2577983"/>
                </a:lnTo>
                <a:lnTo>
                  <a:pt x="893648" y="2572975"/>
                </a:lnTo>
                <a:lnTo>
                  <a:pt x="835736" y="2568382"/>
                </a:lnTo>
                <a:lnTo>
                  <a:pt x="789792" y="2564272"/>
                </a:lnTo>
                <a:lnTo>
                  <a:pt x="714655" y="2554590"/>
                </a:lnTo>
                <a:lnTo>
                  <a:pt x="660179" y="2543420"/>
                </a:lnTo>
                <a:lnTo>
                  <a:pt x="608145" y="2529094"/>
                </a:lnTo>
                <a:lnTo>
                  <a:pt x="558520" y="2511791"/>
                </a:lnTo>
                <a:lnTo>
                  <a:pt x="511268" y="2491696"/>
                </a:lnTo>
                <a:lnTo>
                  <a:pt x="466354" y="2468989"/>
                </a:lnTo>
                <a:lnTo>
                  <a:pt x="423746" y="2443852"/>
                </a:lnTo>
                <a:lnTo>
                  <a:pt x="383408" y="2416468"/>
                </a:lnTo>
                <a:lnTo>
                  <a:pt x="345307" y="2387019"/>
                </a:lnTo>
                <a:lnTo>
                  <a:pt x="309407" y="2355686"/>
                </a:lnTo>
                <a:lnTo>
                  <a:pt x="275675" y="2322651"/>
                </a:lnTo>
                <a:lnTo>
                  <a:pt x="244076" y="2288096"/>
                </a:lnTo>
                <a:lnTo>
                  <a:pt x="214576" y="2252204"/>
                </a:lnTo>
                <a:lnTo>
                  <a:pt x="187140" y="2215155"/>
                </a:lnTo>
                <a:lnTo>
                  <a:pt x="161734" y="2177133"/>
                </a:lnTo>
                <a:lnTo>
                  <a:pt x="138325" y="2138319"/>
                </a:lnTo>
                <a:lnTo>
                  <a:pt x="116877" y="2098895"/>
                </a:lnTo>
                <a:lnTo>
                  <a:pt x="97356" y="2059042"/>
                </a:lnTo>
                <a:lnTo>
                  <a:pt x="79727" y="2018944"/>
                </a:lnTo>
                <a:lnTo>
                  <a:pt x="63958" y="1978782"/>
                </a:lnTo>
                <a:lnTo>
                  <a:pt x="50012" y="1938737"/>
                </a:lnTo>
                <a:lnTo>
                  <a:pt x="37857" y="1898992"/>
                </a:lnTo>
                <a:lnTo>
                  <a:pt x="27457" y="1859729"/>
                </a:lnTo>
                <a:lnTo>
                  <a:pt x="18778" y="1821129"/>
                </a:lnTo>
                <a:lnTo>
                  <a:pt x="11786" y="1783375"/>
                </a:lnTo>
                <a:lnTo>
                  <a:pt x="2725" y="1711132"/>
                </a:lnTo>
                <a:lnTo>
                  <a:pt x="0" y="1644454"/>
                </a:lnTo>
                <a:lnTo>
                  <a:pt x="927" y="1613657"/>
                </a:lnTo>
                <a:lnTo>
                  <a:pt x="6507" y="1552599"/>
                </a:lnTo>
                <a:lnTo>
                  <a:pt x="15883" y="1496532"/>
                </a:lnTo>
                <a:lnTo>
                  <a:pt x="28730" y="1445031"/>
                </a:lnTo>
                <a:lnTo>
                  <a:pt x="44727" y="1397670"/>
                </a:lnTo>
                <a:lnTo>
                  <a:pt x="63549" y="1354023"/>
                </a:lnTo>
                <a:lnTo>
                  <a:pt x="84875" y="1313663"/>
                </a:lnTo>
                <a:lnTo>
                  <a:pt x="108382" y="1276165"/>
                </a:lnTo>
                <a:lnTo>
                  <a:pt x="133746" y="1241104"/>
                </a:lnTo>
                <a:lnTo>
                  <a:pt x="160645" y="1208052"/>
                </a:lnTo>
                <a:lnTo>
                  <a:pt x="188756" y="1176584"/>
                </a:lnTo>
                <a:lnTo>
                  <a:pt x="217757" y="1146274"/>
                </a:lnTo>
                <a:lnTo>
                  <a:pt x="247323" y="1116696"/>
                </a:lnTo>
                <a:lnTo>
                  <a:pt x="306865" y="1058032"/>
                </a:lnTo>
                <a:lnTo>
                  <a:pt x="336194" y="1028094"/>
                </a:lnTo>
                <a:lnTo>
                  <a:pt x="364798" y="997184"/>
                </a:lnTo>
                <a:lnTo>
                  <a:pt x="392354" y="964877"/>
                </a:lnTo>
                <a:lnTo>
                  <a:pt x="418540" y="930745"/>
                </a:lnTo>
                <a:lnTo>
                  <a:pt x="443032" y="894364"/>
                </a:lnTo>
                <a:lnTo>
                  <a:pt x="452379" y="879960"/>
                </a:lnTo>
                <a:lnTo>
                  <a:pt x="463208" y="864308"/>
                </a:lnTo>
                <a:lnTo>
                  <a:pt x="489259" y="829536"/>
                </a:lnTo>
                <a:lnTo>
                  <a:pt x="521073" y="790607"/>
                </a:lnTo>
                <a:lnTo>
                  <a:pt x="558536" y="748080"/>
                </a:lnTo>
                <a:lnTo>
                  <a:pt x="601535" y="702515"/>
                </a:lnTo>
                <a:lnTo>
                  <a:pt x="649959" y="654471"/>
                </a:lnTo>
                <a:lnTo>
                  <a:pt x="703693" y="604505"/>
                </a:lnTo>
                <a:lnTo>
                  <a:pt x="732517" y="578977"/>
                </a:lnTo>
                <a:lnTo>
                  <a:pt x="762626" y="553178"/>
                </a:lnTo>
                <a:lnTo>
                  <a:pt x="794007" y="527179"/>
                </a:lnTo>
                <a:lnTo>
                  <a:pt x="826645" y="501049"/>
                </a:lnTo>
                <a:lnTo>
                  <a:pt x="860526" y="474857"/>
                </a:lnTo>
                <a:lnTo>
                  <a:pt x="895636" y="448675"/>
                </a:lnTo>
                <a:lnTo>
                  <a:pt x="931961" y="422572"/>
                </a:lnTo>
                <a:lnTo>
                  <a:pt x="969486" y="396617"/>
                </a:lnTo>
                <a:lnTo>
                  <a:pt x="1008199" y="370881"/>
                </a:lnTo>
                <a:lnTo>
                  <a:pt x="1048084" y="345434"/>
                </a:lnTo>
                <a:lnTo>
                  <a:pt x="1089128" y="320345"/>
                </a:lnTo>
                <a:lnTo>
                  <a:pt x="1131317" y="295684"/>
                </a:lnTo>
                <a:lnTo>
                  <a:pt x="1174635" y="271521"/>
                </a:lnTo>
                <a:lnTo>
                  <a:pt x="1219070" y="247926"/>
                </a:lnTo>
                <a:lnTo>
                  <a:pt x="1264607" y="224969"/>
                </a:lnTo>
                <a:lnTo>
                  <a:pt x="1311232" y="202719"/>
                </a:lnTo>
                <a:lnTo>
                  <a:pt x="1358932" y="181248"/>
                </a:lnTo>
                <a:lnTo>
                  <a:pt x="1407691" y="160623"/>
                </a:lnTo>
                <a:lnTo>
                  <a:pt x="1457495" y="140916"/>
                </a:lnTo>
                <a:lnTo>
                  <a:pt x="1508332" y="122197"/>
                </a:lnTo>
                <a:lnTo>
                  <a:pt x="1560186" y="104534"/>
                </a:lnTo>
                <a:lnTo>
                  <a:pt x="1613043" y="87999"/>
                </a:lnTo>
                <a:lnTo>
                  <a:pt x="1666890" y="72660"/>
                </a:lnTo>
                <a:lnTo>
                  <a:pt x="1721712" y="58588"/>
                </a:lnTo>
                <a:lnTo>
                  <a:pt x="1777495" y="45853"/>
                </a:lnTo>
                <a:lnTo>
                  <a:pt x="1834225" y="34524"/>
                </a:lnTo>
                <a:lnTo>
                  <a:pt x="1891888" y="24671"/>
                </a:lnTo>
                <a:lnTo>
                  <a:pt x="1950470" y="16365"/>
                </a:lnTo>
                <a:lnTo>
                  <a:pt x="2009957" y="9675"/>
                </a:lnTo>
                <a:lnTo>
                  <a:pt x="2070334" y="4670"/>
                </a:lnTo>
                <a:lnTo>
                  <a:pt x="2131588" y="1422"/>
                </a:lnTo>
                <a:lnTo>
                  <a:pt x="2193704" y="0"/>
                </a:lnTo>
                <a:lnTo>
                  <a:pt x="2256669" y="473"/>
                </a:lnTo>
                <a:lnTo>
                  <a:pt x="2320468" y="2911"/>
                </a:lnTo>
                <a:lnTo>
                  <a:pt x="2385087" y="7385"/>
                </a:lnTo>
                <a:lnTo>
                  <a:pt x="2450512" y="13964"/>
                </a:lnTo>
                <a:lnTo>
                  <a:pt x="2516729" y="22718"/>
                </a:lnTo>
                <a:lnTo>
                  <a:pt x="2583724" y="33718"/>
                </a:lnTo>
                <a:lnTo>
                  <a:pt x="2655911" y="46975"/>
                </a:lnTo>
                <a:lnTo>
                  <a:pt x="2726487" y="60444"/>
                </a:lnTo>
                <a:lnTo>
                  <a:pt x="2795454" y="74140"/>
                </a:lnTo>
                <a:lnTo>
                  <a:pt x="2862814" y="88078"/>
                </a:lnTo>
                <a:lnTo>
                  <a:pt x="2928571" y="102273"/>
                </a:lnTo>
                <a:lnTo>
                  <a:pt x="2992727" y="116740"/>
                </a:lnTo>
                <a:lnTo>
                  <a:pt x="3055285" y="131495"/>
                </a:lnTo>
                <a:lnTo>
                  <a:pt x="3116248" y="146554"/>
                </a:lnTo>
                <a:lnTo>
                  <a:pt x="3175617" y="161931"/>
                </a:lnTo>
                <a:lnTo>
                  <a:pt x="3233396" y="177641"/>
                </a:lnTo>
                <a:lnTo>
                  <a:pt x="3289587" y="193701"/>
                </a:lnTo>
                <a:lnTo>
                  <a:pt x="3344194" y="210125"/>
                </a:lnTo>
                <a:lnTo>
                  <a:pt x="3397218" y="226929"/>
                </a:lnTo>
                <a:lnTo>
                  <a:pt x="3448662" y="244128"/>
                </a:lnTo>
                <a:lnTo>
                  <a:pt x="3498529" y="261737"/>
                </a:lnTo>
                <a:lnTo>
                  <a:pt x="3546822" y="279771"/>
                </a:lnTo>
                <a:lnTo>
                  <a:pt x="3593544" y="298247"/>
                </a:lnTo>
                <a:lnTo>
                  <a:pt x="3638696" y="317179"/>
                </a:lnTo>
                <a:lnTo>
                  <a:pt x="3682282" y="336582"/>
                </a:lnTo>
                <a:lnTo>
                  <a:pt x="3724304" y="356472"/>
                </a:lnTo>
                <a:lnTo>
                  <a:pt x="3764765" y="376864"/>
                </a:lnTo>
                <a:lnTo>
                  <a:pt x="3803668" y="397773"/>
                </a:lnTo>
                <a:lnTo>
                  <a:pt x="3841015" y="419215"/>
                </a:lnTo>
                <a:lnTo>
                  <a:pt x="3876809" y="441205"/>
                </a:lnTo>
                <a:lnTo>
                  <a:pt x="3911052" y="463758"/>
                </a:lnTo>
                <a:lnTo>
                  <a:pt x="3943748" y="486890"/>
                </a:lnTo>
                <a:lnTo>
                  <a:pt x="3974898" y="510616"/>
                </a:lnTo>
                <a:lnTo>
                  <a:pt x="4004506" y="534951"/>
                </a:lnTo>
                <a:lnTo>
                  <a:pt x="4059106" y="585510"/>
                </a:lnTo>
                <a:lnTo>
                  <a:pt x="4107567" y="638689"/>
                </a:lnTo>
                <a:lnTo>
                  <a:pt x="4149911" y="694611"/>
                </a:lnTo>
                <a:lnTo>
                  <a:pt x="4186160" y="753398"/>
                </a:lnTo>
                <a:lnTo>
                  <a:pt x="4216335" y="815173"/>
                </a:lnTo>
                <a:lnTo>
                  <a:pt x="4240457" y="880058"/>
                </a:lnTo>
                <a:lnTo>
                  <a:pt x="4258547" y="948176"/>
                </a:lnTo>
                <a:lnTo>
                  <a:pt x="4270627" y="1019648"/>
                </a:lnTo>
                <a:lnTo>
                  <a:pt x="4276717" y="1094598"/>
                </a:lnTo>
                <a:lnTo>
                  <a:pt x="4277523" y="1133415"/>
                </a:lnTo>
                <a:lnTo>
                  <a:pt x="4276840" y="1173147"/>
                </a:lnTo>
                <a:lnTo>
                  <a:pt x="4274603" y="1219357"/>
                </a:lnTo>
                <a:lnTo>
                  <a:pt x="4271162" y="1266060"/>
                </a:lnTo>
                <a:lnTo>
                  <a:pt x="4266532" y="1313181"/>
                </a:lnTo>
                <a:lnTo>
                  <a:pt x="4260725" y="1360642"/>
                </a:lnTo>
                <a:lnTo>
                  <a:pt x="4253753" y="1408366"/>
                </a:lnTo>
                <a:lnTo>
                  <a:pt x="4245630" y="1456275"/>
                </a:lnTo>
                <a:lnTo>
                  <a:pt x="4236369" y="1504294"/>
                </a:lnTo>
                <a:lnTo>
                  <a:pt x="4225983" y="1552344"/>
                </a:lnTo>
                <a:lnTo>
                  <a:pt x="4214485" y="1600350"/>
                </a:lnTo>
                <a:lnTo>
                  <a:pt x="4201887" y="1648233"/>
                </a:lnTo>
                <a:lnTo>
                  <a:pt x="4188203" y="1695917"/>
                </a:lnTo>
                <a:lnTo>
                  <a:pt x="4173446" y="1743324"/>
                </a:lnTo>
                <a:lnTo>
                  <a:pt x="4157629" y="1790379"/>
                </a:lnTo>
                <a:lnTo>
                  <a:pt x="4140765" y="1837003"/>
                </a:lnTo>
                <a:lnTo>
                  <a:pt x="4122867" y="1883120"/>
                </a:lnTo>
                <a:lnTo>
                  <a:pt x="4103947" y="1928653"/>
                </a:lnTo>
                <a:close/>
              </a:path>
            </a:pathLst>
          </a:custGeom>
          <a:solidFill>
            <a:srgbClr val="f6f5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object 5" descr=""/>
          <p:cNvPicPr/>
          <p:nvPr/>
        </p:nvPicPr>
        <p:blipFill>
          <a:blip r:embed="rId1"/>
          <a:stretch/>
        </p:blipFill>
        <p:spPr>
          <a:xfrm>
            <a:off x="11126160" y="6167160"/>
            <a:ext cx="2866680" cy="1790280"/>
          </a:xfrm>
          <a:prstGeom prst="rect">
            <a:avLst/>
          </a:prstGeom>
          <a:ln w="0">
            <a:noFill/>
          </a:ln>
        </p:spPr>
      </p:pic>
      <p:pic>
        <p:nvPicPr>
          <p:cNvPr id="271" name="object 6" descr=""/>
          <p:cNvPicPr/>
          <p:nvPr/>
        </p:nvPicPr>
        <p:blipFill>
          <a:blip r:embed="rId2"/>
          <a:stretch/>
        </p:blipFill>
        <p:spPr>
          <a:xfrm>
            <a:off x="10916640" y="9466560"/>
            <a:ext cx="1971360" cy="685440"/>
          </a:xfrm>
          <a:prstGeom prst="rect">
            <a:avLst/>
          </a:prstGeom>
          <a:ln w="0">
            <a:noFill/>
          </a:ln>
        </p:spPr>
      </p:pic>
      <p:sp>
        <p:nvSpPr>
          <p:cNvPr id="272" name="object 1"/>
          <p:cNvSpPr txBox="1"/>
          <p:nvPr/>
        </p:nvSpPr>
        <p:spPr>
          <a:xfrm>
            <a:off x="13176000" y="9360000"/>
            <a:ext cx="5040000" cy="6070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fr-FR" sz="2800" spc="-1" strike="noStrike">
                <a:solidFill>
                  <a:srgbClr val="3b9559"/>
                </a:solidFill>
                <a:latin typeface="Calibri"/>
              </a:rPr>
              <a:t>Illustrations : Lélia Withnell pour le Réseau Marguerite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LibreOffice/7.6.2.1$Windows_X86_64 LibreOffice_project/56f7684011345957bbf33a7ee678afaf4d2ba333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2023-11-29T14:12:20Z</dcterms:created>
  <dc:creator>Prof</dc:creator>
  <dc:description/>
  <cp:keywords>DAFTO1fTCu0 BAE9SDiSZzA</cp:keywords>
  <dc:language>fr-FR</dc:language>
  <cp:lastModifiedBy/>
  <dcterms:modified xsi:type="dcterms:W3CDTF">2023-11-29T15:17:10Z</dcterms:modified>
  <cp:revision>1</cp:revision>
  <dc:subject/>
  <dc:title>Présentation des selfoods en classe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Canva</vt:lpwstr>
  </property>
  <property fmtid="{D5CDD505-2E9C-101B-9397-08002B2CF9AE}" pid="4" name="LastSaved">
    <vt:filetime>2023-11-29T00:00:00Z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Canva</vt:lpwstr>
  </property>
</Properties>
</file>