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6A2F-2CE3-438A-8DA9-C0FB6C474609}" type="datetimeFigureOut">
              <a:rPr lang="fr-FR" smtClean="0"/>
              <a:pPr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B52E-AE6A-4DF4-86D3-B941ACF21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08103" y="2252464"/>
            <a:ext cx="4248472" cy="2472680"/>
          </a:xfrm>
        </p:spPr>
        <p:txBody>
          <a:bodyPr>
            <a:normAutofit fontScale="70000" lnSpcReduction="20000"/>
          </a:bodyPr>
          <a:lstStyle/>
          <a:p>
            <a:r>
              <a:rPr lang="es-ES" sz="3900" b="1" dirty="0">
                <a:solidFill>
                  <a:srgbClr val="F2620A"/>
                </a:solidFill>
              </a:rPr>
              <a:t>Les </a:t>
            </a:r>
            <a:r>
              <a:rPr lang="es-ES" sz="3900" b="1" dirty="0" err="1">
                <a:solidFill>
                  <a:srgbClr val="F2620A"/>
                </a:solidFill>
              </a:rPr>
              <a:t>saisons</a:t>
            </a:r>
            <a:endParaRPr lang="es-ES" sz="3900" b="1" dirty="0">
              <a:solidFill>
                <a:srgbClr val="F2620A"/>
              </a:solidFill>
            </a:endParaRPr>
          </a:p>
          <a:p>
            <a:endParaRPr lang="es-ES" sz="2600" b="1" dirty="0">
              <a:solidFill>
                <a:srgbClr val="F2620A"/>
              </a:solidFill>
            </a:endParaRPr>
          </a:p>
          <a:p>
            <a:r>
              <a:rPr lang="es-ES" sz="2600" b="1" dirty="0" err="1">
                <a:solidFill>
                  <a:srgbClr val="F2620A"/>
                </a:solidFill>
              </a:rPr>
              <a:t>Collège</a:t>
            </a:r>
            <a:r>
              <a:rPr lang="es-ES" sz="2600" b="1" dirty="0">
                <a:solidFill>
                  <a:srgbClr val="F2620A"/>
                </a:solidFill>
              </a:rPr>
              <a:t> </a:t>
            </a:r>
            <a:r>
              <a:rPr lang="es-ES" sz="2600" b="1" dirty="0" err="1">
                <a:solidFill>
                  <a:srgbClr val="F2620A"/>
                </a:solidFill>
              </a:rPr>
              <a:t>Ronsard</a:t>
            </a:r>
            <a:endParaRPr lang="es-ES" sz="2600" b="1" dirty="0">
              <a:solidFill>
                <a:srgbClr val="F2620A"/>
              </a:solidFill>
            </a:endParaRPr>
          </a:p>
          <a:p>
            <a:r>
              <a:rPr lang="es-ES" sz="2600" b="1" dirty="0">
                <a:solidFill>
                  <a:srgbClr val="F2620A"/>
                </a:solidFill>
              </a:rPr>
              <a:t> </a:t>
            </a:r>
          </a:p>
          <a:p>
            <a:r>
              <a:rPr lang="es-ES" sz="2600" b="1" dirty="0" err="1">
                <a:solidFill>
                  <a:srgbClr val="F2620A"/>
                </a:solidFill>
              </a:rPr>
              <a:t>Mars</a:t>
            </a:r>
            <a:r>
              <a:rPr lang="es-ES" sz="2600" b="1" dirty="0">
                <a:solidFill>
                  <a:srgbClr val="F2620A"/>
                </a:solidFill>
              </a:rPr>
              <a:t> 2016</a:t>
            </a:r>
          </a:p>
          <a:p>
            <a:endParaRPr lang="es-ES" dirty="0">
              <a:solidFill>
                <a:srgbClr val="F2620A"/>
              </a:solidFill>
            </a:endParaRPr>
          </a:p>
          <a:p>
            <a:br>
              <a:rPr lang="es-ES" sz="2300" dirty="0">
                <a:solidFill>
                  <a:srgbClr val="F2620A"/>
                </a:solidFill>
              </a:rPr>
            </a:br>
            <a:endParaRPr lang="fr-FR" sz="2300" dirty="0">
              <a:solidFill>
                <a:srgbClr val="F2620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2775" y="188640"/>
            <a:ext cx="7772400" cy="1368152"/>
          </a:xfrm>
        </p:spPr>
        <p:txBody>
          <a:bodyPr>
            <a:normAutofit/>
          </a:bodyPr>
          <a:lstStyle/>
          <a:p>
            <a:r>
              <a:rPr lang="es-ES" sz="3600" b="1" dirty="0"/>
              <a:t>Atelier </a:t>
            </a:r>
            <a:r>
              <a:rPr lang="es-ES" sz="3600" b="1" dirty="0" err="1"/>
              <a:t>jardin</a:t>
            </a:r>
            <a:r>
              <a:rPr lang="es-ES" sz="3600" b="1" dirty="0"/>
              <a:t> 5ème</a:t>
            </a:r>
            <a:endParaRPr lang="fr-FR" sz="2400" b="1" dirty="0"/>
          </a:p>
        </p:txBody>
      </p:sp>
      <p:pic>
        <p:nvPicPr>
          <p:cNvPr id="4" name="Image 3" descr="C:\Users\JLG\Downloads\IMG_05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3887" r="18825" b="2479"/>
          <a:stretch/>
        </p:blipFill>
        <p:spPr bwMode="auto">
          <a:xfrm>
            <a:off x="155575" y="1700808"/>
            <a:ext cx="4752528" cy="4982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2" descr="data:image/png;base64,iVBORw0KGgoAAAANSUhEUgAAAYEAAACDCAMAAABcOFepAAAAe1BMVEX///8aFxsAAAAXFBjQ0NBqamy9vb6vr68LBQ329/fg4OEQDBFUU1b6+vojISWfn6DFxcbu7u9jY2UzMjU8Oz4eHiGzs7QtLC9LS02FhYfZ2dm6urvd3d4DAAbExMXy8vNbW12SkpN9fX5HR0mOjpCjo6RxcHIzMTN+foCAb4eqAAAFr0lEQVR4nO2d6WKiMBRGw8WFVUUpKIprZfr+TzhZMMFiHVvj0vE7PypLSK85EEKIwBgAAAAAAAAAAAAAAAAAAAAAAAAAAAAAAADAryFZdy2xXulMZz/MoprNNvtekfwj5jjoZMP32cdPA/1X/vclIM8SZL5Y9NNMqSROONku/a8CXgwjhyTlT/9JcJeSvZSAHEs0DYRX5eSGJTmzk3tqtuOC3CsDhYFLcImGrWCLCV2fMwxcikvjT7HObZQ/DHwnx+oo1CVdWf0csoWBy7PsNSKNr63/da4wcDHhpBHp3lakMPCdPBuFtbtFpk/AkxuYm0jtBfpcBhZkDWNgZy3Pjc4zsZbnkxnwO9aIdaaFtTxNYcXW8ux8eb0NAAAAAAAAAOClWPWtYa5fe+2VxQWxBO3NOnqlby/Q1ZkY7k9gr7tlpDOdtle2bzm2WbY3+9Ar/9t+IYt9o8ZAu2/0IgOjVizlTK9M/te+URh4NDDwaGDg0cDAo4GBRwMDjwYGHo3FO/XGwIk79bgi+4rVvGeJuRkrMWqvXFwQS9KKZW46M3x7geJOPQAAAAAAAAAA8AwE5Fqi+Rsar7Xysp65M5sl9gJ9rn6hVzQQn4nh/tzpd2Q/7J0+MmApTte5QTFewesZoNmZEB7ACxp4rtPA6xmg9xuU4jW8mgFa2y/D63gtA+HTHQEvZcAlWl8yhPvOvIQBN/SIKH+/5Gb13bnXUw02Z2I4cGKshJ2nGgym1ab3ZE0gg28Nk2cSCJLmyouuQ9t5xudWfjcsAAAAAAAAAAAAAADAgfjzVJwE3+pMi48+1HQ94x9lFbN2yldl+mciGOwZC5xJqoqkcjL+19+KV5xMdE/y8k2kjD4OT7kZ53LTXN/qStyJ3H432NZLFrkrH9k+WouO6Wmmllb5QD1BuXDSm365X0Eaqm77oRwwVt8DGFOf7585L7Nxbm419MhTaadqUVTPHoqbJRRKAwXRUi3ZqTdHVDxVtOY+p3L9uAxdphI+2XihR5CSfnBTQE5I8olLXWFgTwOx+y905dGjKf+b9Af1b1Cj5rPABQm56hh6J0duNSR3JWeV2cyjSHyOvVDdcCvo7Vbf6/dwZCCt1A4tDXTNzq1QBhhb7WggPr82wHOt5LxMERDt1eKRWjCmWVkKRTDAPhmYJKXcvaWBqi5wzcGAKFlRo0eUHScwBlQ9FFFXzMxI1/YV7Zgw0NvK0XIwwIQBPWQhoJzXG6LilgbmvO4+up+rDfCCXDNRwM0Xo7CmAbbhNXyfPF/9C32Pnx8EvjCQ+bImgwFO6kVjAZMGYuaKY0Ia4OVc0rjhwBjISLwSJSqnYstIJ2gY4MXeHShDK8ccZisSwrkBfm7owoAkdVWDhtUGMlFPKAMsy7mDvU5qDIyUgVBvqmgaWPCGk3qDVuIZA74rnnghDPCpAgYEKfUXBYfVBtiE77m1AV4ThZ6paoyBuTJAw8OmiqYBUQ+pJ1k2jwFfHwO8qTWFAcHRmVgYGPEaXBsQtZQ+jRoDs/o88GVbSKY+vLwpNcdRh0RzVxrgqkcLGDhhgK2pXxkDPVPLaAPxQJ5bz7SFZOo/9dRWNoAkH7JZpAwsKcUxwE4ZWFC+NgYyKg+T2sBW7sn/PAYOBjp0UFWoKwNlgE1pW8LAp9aoLMCKQmEgEX0PSa7a9AJlwB9F6rrqZGvUzBgDolNC1kMjV9VMtYGCPBcGjvuFlIEVucJAn/KKF7b5mUuP6rSeKvlT/UJqScGODPCKjbwxb51SKnuUagOifwj9Qmz3NhCEe3lNrCqRjeuJKzJeYuR2zQXBshQp03W/7ilaO3JTV/8WLCG5YFCKcdE9avR7ZnL88GSo8u/WBgLnLb/x1/sFNIflrny9UBZVUgTNR6PHnwbftkf0NgfoxsfjdJPAvHDdX8U6vc3vAgAAAAAAAAAAAAAAAAAAAAAA4IX4C4qff6lDCI+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YEAAACDCAMAAABcOFepAAAAe1BMVEX///8aFxsAAAAXFBjQ0NBqamy9vb6vr68LBQ329/fg4OEQDBFUU1b6+vojISWfn6DFxcbu7u9jY2UzMjU8Oz4eHiGzs7QtLC9LS02FhYfZ2dm6urvd3d4DAAbExMXy8vNbW12SkpN9fX5HR0mOjpCjo6RxcHIzMTN+foCAb4eqAAAFr0lEQVR4nO2d6WKiMBRGw8WFVUUpKIprZfr+TzhZMMFiHVvj0vE7PypLSK85EEKIwBgAAAAAAAAAAAAAAAAAAAAAAAAAAAAAAADAryFZdy2xXulMZz/MoprNNvtekfwj5jjoZMP32cdPA/1X/vclIM8SZL5Y9NNMqSROONku/a8CXgwjhyTlT/9JcJeSvZSAHEs0DYRX5eSGJTmzk3tqtuOC3CsDhYFLcImGrWCLCV2fMwxcikvjT7HObZQ/DHwnx+oo1CVdWf0csoWBy7PsNSKNr63/da4wcDHhpBHp3lakMPCdPBuFtbtFpk/AkxuYm0jtBfpcBhZkDWNgZy3Pjc4zsZbnkxnwO9aIdaaFtTxNYcXW8ux8eb0NAAAAAAAAAOClWPWtYa5fe+2VxQWxBO3NOnqlby/Q1ZkY7k9gr7tlpDOdtle2bzm2WbY3+9Ar/9t+IYt9o8ZAu2/0IgOjVizlTK9M/te+URh4NDDwaGDg0cDAo4GBRwMDjwYGHo3FO/XGwIk79bgi+4rVvGeJuRkrMWqvXFwQS9KKZW46M3x7geJOPQAAAAAAAAAA8AwE5Fqi+Rsar7Xysp65M5sl9gJ9rn6hVzQQn4nh/tzpd2Q/7J0+MmApTte5QTFewesZoNmZEB7ACxp4rtPA6xmg9xuU4jW8mgFa2y/D63gtA+HTHQEvZcAlWl8yhPvOvIQBN/SIKH+/5Gb13bnXUw02Z2I4cGKshJ2nGgym1ab3ZE0gg28Nk2cSCJLmyouuQ9t5xudWfjcsAAAAAAAAAAAAAADAgfjzVJwE3+pMi48+1HQ94x9lFbN2yldl+mciGOwZC5xJqoqkcjL+19+KV5xMdE/y8k2kjD4OT7kZ53LTXN/qStyJ3H432NZLFrkrH9k+WouO6Wmmllb5QD1BuXDSm365X0Eaqm77oRwwVt8DGFOf7585L7Nxbm419MhTaadqUVTPHoqbJRRKAwXRUi3ZqTdHVDxVtOY+p3L9uAxdphI+2XihR5CSfnBTQE5I8olLXWFgTwOx+y905dGjKf+b9Af1b1Cj5rPABQm56hh6J0duNSR3JWeV2cyjSHyOvVDdcCvo7Vbf6/dwZCCt1A4tDXTNzq1QBhhb7WggPr82wHOt5LxMERDt1eKRWjCmWVkKRTDAPhmYJKXcvaWBqi5wzcGAKFlRo0eUHScwBlQ9FFFXzMxI1/YV7Zgw0NvK0XIwwIQBPWQhoJzXG6LilgbmvO4+up+rDfCCXDNRwM0Xo7CmAbbhNXyfPF/9C32Pnx8EvjCQ+bImgwFO6kVjAZMGYuaKY0Ia4OVc0rjhwBjISLwSJSqnYstIJ2gY4MXeHShDK8ccZisSwrkBfm7owoAkdVWDhtUGMlFPKAMsy7mDvU5qDIyUgVBvqmgaWPCGk3qDVuIZA74rnnghDPCpAgYEKfUXBYfVBtiE77m1AV4ThZ6paoyBuTJAw8OmiqYBUQ+pJ1k2jwFfHwO8qTWFAcHRmVgYGPEaXBsQtZQ+jRoDs/o88GVbSKY+vLwpNcdRh0RzVxrgqkcLGDhhgK2pXxkDPVPLaAPxQJ5bz7SFZOo/9dRWNoAkH7JZpAwsKcUxwE4ZWFC+NgYyKg+T2sBW7sn/PAYOBjp0UFWoKwNlgE1pW8LAp9aoLMCKQmEgEX0PSa7a9AJlwB9F6rrqZGvUzBgDolNC1kMjV9VMtYGCPBcGjvuFlIEVucJAn/KKF7b5mUuP6rSeKvlT/UJqScGODPCKjbwxb51SKnuUagOifwj9Qmz3NhCEe3lNrCqRjeuJKzJeYuR2zQXBshQp03W/7ilaO3JTV/8WLCG5YFCKcdE9avR7ZnL88GSo8u/WBgLnLb/x1/sFNIflrny9UBZVUgTNR6PHnwbftkf0NgfoxsfjdJPAvHDdX8U6vc3vAgAAAAAAAAAAAAAAAAAAAAAA4IX4C4qff6lDCI+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0592CF4D-E9F8-4364-AC17-368F0090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980" y="6281936"/>
            <a:ext cx="1811020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 sous licence Creative Commons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l’utilisation de ce fichier, citer reseaumarguerite.org et l’</a:t>
            </a:r>
            <a:r>
              <a:rPr lang="fr-FR" sz="800" i="1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auteur.trice</a:t>
            </a:r>
            <a:r>
              <a:rPr lang="fr-FR" sz="8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1657F3-CADE-4361-8AA6-4576034754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21847" r="6462" b="23692"/>
          <a:stretch/>
        </p:blipFill>
        <p:spPr bwMode="auto">
          <a:xfrm>
            <a:off x="188118" y="138310"/>
            <a:ext cx="2295649" cy="1562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6EA2D0-D2B0-412E-8B24-53E3D89ECF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30" y="5946021"/>
            <a:ext cx="960120" cy="3359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43942E-1806-4571-8D53-B4EC71F6DF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8" y="5744726"/>
            <a:ext cx="756920" cy="9728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F4BC8F-D82F-43A1-B09B-26290CE72E6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71" y="5915541"/>
            <a:ext cx="1398905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Etal-Bio-thumb-600x40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t="2817" r="6122"/>
          <a:stretch>
            <a:fillRect/>
          </a:stretch>
        </p:blipFill>
        <p:spPr>
          <a:xfrm>
            <a:off x="4175448" y="3429000"/>
            <a:ext cx="4968552" cy="3429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/>
              <a:t>« Y’a plus de saison !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marche_traditionn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507732" cy="300515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7504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1601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2200" dirty="0"/>
              <a:t>Quizz : retrouve le mois où on peut manger ces fruits et légumes</a:t>
            </a:r>
          </a:p>
        </p:txBody>
      </p:sp>
      <p:pic>
        <p:nvPicPr>
          <p:cNvPr id="3" name="Image 2" descr="calendrier-fruits-legumes-web.jpg"/>
          <p:cNvPicPr>
            <a:picLocks noChangeAspect="1"/>
          </p:cNvPicPr>
          <p:nvPr/>
        </p:nvPicPr>
        <p:blipFill>
          <a:blip r:embed="rId2" cstate="print"/>
          <a:srcRect l="6688" t="43317" r="71694" b="35280"/>
          <a:stretch>
            <a:fillRect/>
          </a:stretch>
        </p:blipFill>
        <p:spPr>
          <a:xfrm>
            <a:off x="899592" y="4077072"/>
            <a:ext cx="3972754" cy="2780928"/>
          </a:xfrm>
          <a:prstGeom prst="rect">
            <a:avLst/>
          </a:prstGeom>
        </p:spPr>
      </p:pic>
      <p:pic>
        <p:nvPicPr>
          <p:cNvPr id="4" name="Image 3" descr="calendrier-fruits-legumes-web.jpg"/>
          <p:cNvPicPr>
            <a:picLocks noChangeAspect="1"/>
          </p:cNvPicPr>
          <p:nvPr/>
        </p:nvPicPr>
        <p:blipFill>
          <a:blip r:embed="rId2" cstate="print"/>
          <a:srcRect l="7476" t="71163" r="72049" b="5938"/>
          <a:stretch>
            <a:fillRect/>
          </a:stretch>
        </p:blipFill>
        <p:spPr>
          <a:xfrm>
            <a:off x="1043608" y="1052736"/>
            <a:ext cx="3460620" cy="2736304"/>
          </a:xfrm>
          <a:prstGeom prst="rect">
            <a:avLst/>
          </a:prstGeom>
        </p:spPr>
      </p:pic>
      <p:pic>
        <p:nvPicPr>
          <p:cNvPr id="6" name="Image 5" descr="calendrier-fruits-legumes-web.jpg"/>
          <p:cNvPicPr>
            <a:picLocks noChangeAspect="1"/>
          </p:cNvPicPr>
          <p:nvPr/>
        </p:nvPicPr>
        <p:blipFill>
          <a:blip r:embed="rId2" cstate="print"/>
          <a:srcRect l="72050" t="70049" r="6688" b="7673"/>
          <a:stretch>
            <a:fillRect/>
          </a:stretch>
        </p:blipFill>
        <p:spPr>
          <a:xfrm>
            <a:off x="5220072" y="1916832"/>
            <a:ext cx="3888432" cy="2880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1124744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1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44208" y="1268760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2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5445224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3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57</Words>
  <Application>Microsoft Office PowerPoint</Application>
  <PresentationFormat>Affichage à l'écran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Atelier jardin 5ème</vt:lpstr>
      <vt:lpstr>« Y’a plus de saison ! »</vt:lpstr>
      <vt:lpstr>Quizz : retrouve le mois où on peut manger ces fruits et légumes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relations entre l’agriculture et la ville Programme MARGUERITE</dc:title>
  <dc:creator>camille</dc:creator>
  <cp:lastModifiedBy>Alice Calvet</cp:lastModifiedBy>
  <cp:revision>15</cp:revision>
  <dcterms:created xsi:type="dcterms:W3CDTF">2014-12-01T19:08:25Z</dcterms:created>
  <dcterms:modified xsi:type="dcterms:W3CDTF">2020-07-28T09:53:49Z</dcterms:modified>
</cp:coreProperties>
</file>