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03/03/2019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03/03/2019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03/03/2019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03/03/2019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03/03/2019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03/03/2019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03/03/2019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03/03/2019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03/03/2019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03/03/2019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03/03/2019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03/03/2019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gif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03648" y="1196752"/>
            <a:ext cx="6408712" cy="21236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4400" b="1" dirty="0" smtClean="0">
                <a:latin typeface="Arial Rounded MT Bold" panose="020F0704030504030204" pitchFamily="34" charset="0"/>
              </a:rPr>
              <a:t>FOOD and DRINKS</a:t>
            </a:r>
          </a:p>
          <a:p>
            <a:pPr algn="ctr"/>
            <a:endParaRPr lang="fr-FR" sz="4400" b="1" dirty="0">
              <a:latin typeface="Arial Rounded MT Bold" panose="020F0704030504030204" pitchFamily="34" charset="0"/>
            </a:endParaRPr>
          </a:p>
          <a:p>
            <a:pPr algn="ctr"/>
            <a:r>
              <a:rPr lang="fr-FR" sz="4400" b="1" dirty="0" err="1" smtClean="0">
                <a:latin typeface="Arial Rounded MT Bold" panose="020F0704030504030204" pitchFamily="34" charset="0"/>
              </a:rPr>
              <a:t>KIM’s</a:t>
            </a:r>
            <a:r>
              <a:rPr lang="fr-FR" sz="4400" b="1" dirty="0" smtClean="0">
                <a:latin typeface="Arial Rounded MT Bold" panose="020F0704030504030204" pitchFamily="34" charset="0"/>
              </a:rPr>
              <a:t> GAME</a:t>
            </a:r>
            <a:endParaRPr lang="fr-FR" sz="44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05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802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138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18199"/>
            <a:ext cx="1230288" cy="125489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592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7673"/>
            <a:ext cx="1426882" cy="14554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61" y="2021270"/>
            <a:ext cx="1239908" cy="9278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4" y="3416424"/>
            <a:ext cx="1250918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1656523" cy="98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48" y="1422412"/>
            <a:ext cx="1213485" cy="9906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029200"/>
            <a:ext cx="1143000" cy="121518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42" y="312511"/>
            <a:ext cx="826952" cy="126574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531"/>
            <a:ext cx="1907885" cy="142773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88" y="2873797"/>
            <a:ext cx="1606404" cy="112846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292" y="1557328"/>
            <a:ext cx="1449460" cy="12335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27" y="3175567"/>
            <a:ext cx="1291053" cy="800453"/>
          </a:xfrm>
          <a:prstGeom prst="rect">
            <a:avLst/>
          </a:prstGeom>
        </p:spPr>
      </p:pic>
      <p:pic>
        <p:nvPicPr>
          <p:cNvPr id="1026" name="Picture 2" descr="th_bana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763" y="1952218"/>
            <a:ext cx="9525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h_strawberr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49" y="4365104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ea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65" y="3211688"/>
            <a:ext cx="1540298" cy="9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paghetti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592" y="4425113"/>
            <a:ext cx="1333552" cy="101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ake 2"/>
          <p:cNvPicPr>
            <a:picLocks noChangeAspect="1" noChangeArrowheads="1"/>
          </p:cNvPicPr>
          <p:nvPr/>
        </p:nvPicPr>
        <p:blipFill>
          <a:blip r:embed="rId17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663" y="4527327"/>
            <a:ext cx="12763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orange juic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90" y="5310937"/>
            <a:ext cx="922960" cy="127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_cherr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6" y="5310937"/>
            <a:ext cx="952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h_gingerbrea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864" y="5517232"/>
            <a:ext cx="1384352" cy="101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0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</Words>
  <Application>Microsoft Office PowerPoint</Application>
  <PresentationFormat>Affichage à l'écran (4:3)</PresentationFormat>
  <Paragraphs>3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Thomas</dc:creator>
  <cp:lastModifiedBy>Thomas</cp:lastModifiedBy>
  <cp:revision>3</cp:revision>
  <dcterms:created xsi:type="dcterms:W3CDTF">2019-03-03T20:33:13Z</dcterms:created>
  <dcterms:modified xsi:type="dcterms:W3CDTF">2019-03-03T20:49:57Z</dcterms:modified>
</cp:coreProperties>
</file>