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13.png" ContentType="image/png"/>
  <Override PartName="/ppt/media/image6.svg" ContentType="image/svg"/>
  <Override PartName="/ppt/media/image58.png" ContentType="image/png"/>
  <Override PartName="/ppt/media/image2.png" ContentType="image/png"/>
  <Override PartName="/ppt/media/image15.png" ContentType="image/png"/>
  <Override PartName="/ppt/media/image8.svg" ContentType="image/svg"/>
  <Override PartName="/ppt/media/image3.png" ContentType="image/png"/>
  <Override PartName="/ppt/media/image218.jpeg" ContentType="image/jpeg"/>
  <Override PartName="/ppt/media/image61.svg" ContentType="image/svg"/>
  <Override PartName="/ppt/media/image127.svg" ContentType="image/svg"/>
  <Override PartName="/ppt/media/image73.png" ContentType="image/png"/>
  <Override PartName="/ppt/media/image7.png" ContentType="image/png"/>
  <Override PartName="/ppt/media/image4.svg" ContentType="image/svg"/>
  <Override PartName="/ppt/media/image11.png" ContentType="image/png"/>
  <Override PartName="/ppt/media/image5.png" ContentType="image/png"/>
  <Override PartName="/ppt/media/image63.svg" ContentType="image/svg"/>
  <Override PartName="/ppt/media/image75.png" ContentType="image/png"/>
  <Override PartName="/ppt/media/image9.png" ContentType="image/png"/>
  <Override PartName="/ppt/media/image10.png" ContentType="image/png"/>
  <Override PartName="/ppt/media/image59.svg" ContentType="image/svg"/>
  <Override PartName="/ppt/media/image12.svg" ContentType="image/svg"/>
  <Override PartName="/ppt/media/image14.png" ContentType="image/png"/>
  <Override PartName="/ppt/media/image265.png" ContentType="image/png"/>
  <Override PartName="/ppt/media/image16.svg" ContentType="image/svg"/>
  <Override PartName="/ppt/media/image17.png" ContentType="image/png"/>
  <Override PartName="/ppt/media/image267.png" ContentType="image/png"/>
  <Override PartName="/ppt/media/image18.svg" ContentType="image/svg"/>
  <Override PartName="/ppt/media/image26.png" ContentType="image/png"/>
  <Override PartName="/ppt/media/image19.png" ContentType="image/png"/>
  <Override PartName="/ppt/media/image20.svg" ContentType="image/svg"/>
  <Override PartName="/ppt/media/image21.png" ContentType="image/png"/>
  <Override PartName="/ppt/media/image271.png" ContentType="image/png"/>
  <Override PartName="/ppt/media/image187.jpeg" ContentType="image/jpeg"/>
  <Override PartName="/ppt/media/image98.jpeg" ContentType="image/jpeg"/>
  <Override PartName="/ppt/media/image22.svg" ContentType="image/svg"/>
  <Override PartName="/ppt/media/image242.jpeg" ContentType="image/jpeg"/>
  <Override PartName="/ppt/media/image30.png" ContentType="image/png"/>
  <Override PartName="/ppt/media/image23.png" ContentType="image/png"/>
  <Override PartName="/ppt/media/image273.png" ContentType="image/png"/>
  <Override PartName="/ppt/media/image24.svg" ContentType="image/svg"/>
  <Override PartName="/ppt/media/image25.png" ContentType="image/png"/>
  <Override PartName="/ppt/media/image276.png" ContentType="image/png"/>
  <Override PartName="/ppt/media/image27.svg" ContentType="image/svg"/>
  <Override PartName="/ppt/media/image28.png" ContentType="image/png"/>
  <Override PartName="/ppt/media/image29.svg" ContentType="image/svg"/>
  <Override PartName="/ppt/media/image31.png" ContentType="image/png"/>
  <Override PartName="/ppt/media/image32.svg" ContentType="image/svg"/>
  <Override PartName="/ppt/media/image40.png" ContentType="image/png"/>
  <Override PartName="/ppt/media/image33.png" ContentType="image/png"/>
  <Override PartName="/ppt/media/image34.png" ContentType="image/png"/>
  <Override PartName="/ppt/media/image35.svg" ContentType="image/svg"/>
  <Override PartName="/ppt/media/image43.png" ContentType="image/png"/>
  <Override PartName="/ppt/media/image36.png" ContentType="image/png"/>
  <Override PartName="/ppt/media/image37.svg" ContentType="image/svg"/>
  <Override PartName="/ppt/media/image110.png" ContentType="image/png"/>
  <Override PartName="/ppt/media/image38.png" ContentType="image/png"/>
  <Override PartName="/ppt/media/image39.svg" ContentType="image/svg"/>
  <Override PartName="/ppt/media/image47.png" ContentType="image/png"/>
  <Override PartName="/ppt/media/image41.png" ContentType="image/png"/>
  <Override PartName="/ppt/media/image42.png" ContentType="image/png"/>
  <Override PartName="/ppt/media/image44.png" ContentType="image/png"/>
  <Override PartName="/ppt/media/image45.svg" ContentType="image/svg"/>
  <Override PartName="/ppt/media/image261.jpeg" ContentType="image/jpeg"/>
  <Override PartName="/ppt/media/image46.png" ContentType="image/png"/>
  <Override PartName="/ppt/media/image48.svg" ContentType="image/svg"/>
  <Override PartName="/ppt/media/image120.svg" ContentType="image/svg"/>
  <Override PartName="/ppt/media/image49.png" ContentType="image/png"/>
  <Override PartName="/ppt/media/image121.png" ContentType="image/png"/>
  <Override PartName="/ppt/media/image50.svg" ContentType="image/svg"/>
  <Override PartName="/ppt/media/image51.png" ContentType="image/png"/>
  <Override PartName="/ppt/media/image52.png" ContentType="image/png"/>
  <Override PartName="/ppt/media/image106.svg" ContentType="image/svg"/>
  <Override PartName="/ppt/media/image53.svg" ContentType="image/svg"/>
  <Override PartName="/ppt/media/image54.png" ContentType="image/png"/>
  <Override PartName="/ppt/media/image55.png" ContentType="image/png"/>
  <Override PartName="/ppt/media/image109.svg" ContentType="image/svg"/>
  <Override PartName="/ppt/media/image64.png" ContentType="image/png"/>
  <Override PartName="/ppt/media/image56.svg" ContentType="image/svg"/>
  <Override PartName="/ppt/media/image60.png" ContentType="image/png"/>
  <Override PartName="/ppt/media/image114.svg" ContentType="image/svg"/>
  <Override PartName="/ppt/media/image245.jpeg" ContentType="image/jpeg"/>
  <Override PartName="/ppt/media/image62.png" ContentType="image/png"/>
  <Override PartName="/ppt/media/image116.svg" ContentType="image/svg"/>
  <Override PartName="/ppt/media/image65.svg" ContentType="image/svg"/>
  <Override PartName="/ppt/media/image66.png" ContentType="image/png"/>
  <Override PartName="/ppt/media/image67.svg" ContentType="image/svg"/>
  <Override PartName="/ppt/media/image68.png" ContentType="image/png"/>
  <Override PartName="/ppt/media/image69.svg" ContentType="image/svg"/>
  <Override PartName="/ppt/media/image70.png" ContentType="image/png"/>
  <Override PartName="/ppt/media/image124.svg" ContentType="image/svg"/>
  <Override PartName="/ppt/media/image71.svg" ContentType="image/svg"/>
  <Override PartName="/ppt/media/image72.png" ContentType="image/png"/>
  <Override PartName="/ppt/media/image190.jpeg" ContentType="image/jpeg"/>
  <Override PartName="/ppt/media/image74.png" ContentType="image/png"/>
  <Override PartName="/ppt/media/image76.svg" ContentType="image/svg"/>
  <Override PartName="/ppt/media/image77.png" ContentType="image/png"/>
  <Override PartName="/ppt/media/image78.svg" ContentType="image/svg"/>
  <Override PartName="/ppt/media/image150.svg" ContentType="image/svg"/>
  <Override PartName="/ppt/media/image79.png" ContentType="image/png"/>
  <Override PartName="/ppt/media/image151.png" ContentType="image/png"/>
  <Override PartName="/ppt/media/image80.svg" ContentType="image/svg"/>
  <Override PartName="/ppt/media/image81.png" ContentType="image/png"/>
  <Override PartName="/ppt/media/image82.png" ContentType="image/png"/>
  <Override PartName="/ppt/media/image136.svg" ContentType="image/svg"/>
  <Override PartName="/ppt/media/image83.svg" ContentType="image/svg"/>
  <Override PartName="/ppt/media/image84.png" ContentType="image/png"/>
  <Override PartName="/ppt/media/image138.svg" ContentType="image/svg"/>
  <Override PartName="/ppt/media/image85.svg" ContentType="image/svg"/>
  <Override PartName="/ppt/media/image86.png" ContentType="image/png"/>
  <Override PartName="/ppt/media/image87.svg" ContentType="image/svg"/>
  <Override PartName="/ppt/media/image88.png" ContentType="image/png"/>
  <Override PartName="/ppt/media/image89.svg" ContentType="image/svg"/>
  <Override PartName="/ppt/media/image90.png" ContentType="image/png"/>
  <Override PartName="/ppt/media/image248.jpeg" ContentType="image/jpeg"/>
  <Override PartName="/ppt/media/image91.svg" ContentType="image/svg"/>
  <Override PartName="/ppt/media/image92.png" ContentType="image/png"/>
  <Override PartName="/ppt/media/image93.svg" ContentType="image/svg"/>
  <Override PartName="/ppt/media/image208.png" ContentType="image/png"/>
  <Override PartName="/ppt/media/image94.png" ContentType="image/png"/>
  <Override PartName="/ppt/media/image148.svg" ContentType="image/svg"/>
  <Override PartName="/ppt/media/image95.svg" ContentType="image/svg"/>
  <Override PartName="/ppt/media/image96.png" ContentType="image/png"/>
  <Override PartName="/ppt/media/image97.svg" ContentType="image/svg"/>
  <Override PartName="/ppt/media/image99.png" ContentType="image/png"/>
  <Override PartName="/ppt/media/image100.svg" ContentType="image/svg"/>
  <Override PartName="/ppt/media/image101.png" ContentType="image/png"/>
  <Override PartName="/ppt/media/image102.svg" ContentType="image/svg"/>
  <Override PartName="/ppt/media/image103.png" ContentType="image/png"/>
  <Override PartName="/ppt/media/image104.svg" ContentType="image/svg"/>
  <Override PartName="/ppt/media/image105.png" ContentType="image/png"/>
  <Override PartName="/ppt/media/image107.png" ContentType="image/png"/>
  <Override PartName="/ppt/media/image108.png" ContentType="image/png"/>
  <Override PartName="/ppt/media/image222.svg" ContentType="image/svg"/>
  <Override PartName="/ppt/media/image111.png" ContentType="image/png"/>
  <Override PartName="/ppt/media/image112.svg" ContentType="image/svg"/>
  <Override PartName="/ppt/media/image113.png" ContentType="image/png"/>
  <Override PartName="/ppt/media/image115.png" ContentType="image/png"/>
  <Override PartName="/ppt/media/image117.png" ContentType="image/png"/>
  <Override PartName="/ppt/media/image118.png" ContentType="image/png"/>
  <Override PartName="/ppt/media/image119.png" ContentType="image/png"/>
  <Override PartName="/ppt/media/image233.svg" ContentType="image/svg"/>
  <Override PartName="/ppt/media/image122.jpeg" ContentType="image/jpeg"/>
  <Override PartName="/ppt/media/image123.png" ContentType="image/png"/>
  <Override PartName="/ppt/media/image125.png" ContentType="image/png"/>
  <Override PartName="/ppt/media/image126.png" ContentType="image/png"/>
  <Override PartName="/ppt/media/image128.png" ContentType="image/png"/>
  <Override PartName="/ppt/media/image129.png" ContentType="image/png"/>
  <Override PartName="/ppt/media/image130.svg" ContentType="image/svg"/>
  <Override PartName="/ppt/media/image131.jpeg" ContentType="image/jpeg"/>
  <Override PartName="/ppt/media/image159.png" ContentType="image/png"/>
  <Override PartName="/ppt/media/image132.png" ContentType="image/png"/>
  <Override PartName="/ppt/media/image133.svg" ContentType="image/svg"/>
  <Override PartName="/ppt/media/image134.jpeg" ContentType="image/jpeg"/>
  <Override PartName="/ppt/media/image135.png" ContentType="image/png"/>
  <Override PartName="/ppt/media/image137.png" ContentType="image/png"/>
  <Override PartName="/ppt/media/image139.png" ContentType="image/png"/>
  <Override PartName="/ppt/media/image140.svg" ContentType="image/svg"/>
  <Override PartName="/ppt/media/image141.png" ContentType="image/png"/>
  <Override PartName="/ppt/media/image142.png" ContentType="image/png"/>
  <Override PartName="/ppt/media/image143.svg" ContentType="image/svg"/>
  <Override PartName="/ppt/media/image144.png" ContentType="image/png"/>
  <Override PartName="/ppt/media/image145.svg" ContentType="image/svg"/>
  <Override PartName="/ppt/media/image146.png" ContentType="image/png"/>
  <Override PartName="/ppt/media/image147.png" ContentType="image/png"/>
  <Override PartName="/ppt/media/image149.png" ContentType="image/png"/>
  <Override PartName="/ppt/media/image152.svg" ContentType="image/svg"/>
  <Override PartName="/ppt/media/image153.png" ContentType="image/png"/>
  <Override PartName="/ppt/media/image154.svg" ContentType="image/svg"/>
  <Override PartName="/ppt/media/image155.png" ContentType="image/png"/>
  <Override PartName="/ppt/media/image156.svg" ContentType="image/svg"/>
  <Override PartName="/ppt/media/image157.png" ContentType="image/png"/>
  <Override PartName="/ppt/media/image158.svg" ContentType="image/svg"/>
  <Override PartName="/ppt/media/image160.svg" ContentType="image/svg"/>
  <Override PartName="/ppt/media/image161.png" ContentType="image/png"/>
  <Override PartName="/ppt/media/image162.svg" ContentType="image/svg"/>
  <Override PartName="/ppt/media/image163.png" ContentType="image/png"/>
  <Override PartName="/ppt/media/image164.svg" ContentType="image/svg"/>
  <Override PartName="/ppt/media/image165.png" ContentType="image/png"/>
  <Override PartName="/ppt/media/image166.png" ContentType="image/png"/>
  <Override PartName="/ppt/media/image167.svg" ContentType="image/svg"/>
  <Override PartName="/ppt/media/image168.png" ContentType="image/png"/>
  <Override PartName="/ppt/media/image169.svg" ContentType="image/svg"/>
  <Override PartName="/ppt/media/image170.png" ContentType="image/png"/>
  <Override PartName="/ppt/media/image171.svg" ContentType="image/svg"/>
  <Override PartName="/ppt/media/image172.png" ContentType="image/png"/>
  <Override PartName="/ppt/media/image173.svg" ContentType="image/svg"/>
  <Override PartName="/ppt/media/image174.png" ContentType="image/png"/>
  <Override PartName="/ppt/media/image175.svg" ContentType="image/svg"/>
  <Override PartName="/ppt/media/image176.png" ContentType="image/png"/>
  <Override PartName="/ppt/media/image177.svg" ContentType="image/svg"/>
  <Override PartName="/ppt/media/image178.png" ContentType="image/png"/>
  <Override PartName="/ppt/media/image179.svg" ContentType="image/svg"/>
  <Override PartName="/ppt/media/image180.png" ContentType="image/png"/>
  <Override PartName="/ppt/media/image181.png" ContentType="image/png"/>
  <Override PartName="/ppt/media/image182.png" ContentType="image/png"/>
  <Override PartName="/ppt/media/image183.png" ContentType="image/png"/>
  <Override PartName="/ppt/media/image184.svg" ContentType="image/svg"/>
  <Override PartName="/ppt/media/image185.png" ContentType="image/png"/>
  <Override PartName="/ppt/media/image186.svg" ContentType="image/svg"/>
  <Override PartName="/ppt/media/image196.jpeg" ContentType="image/jpeg"/>
  <Override PartName="/ppt/media/image188.png" ContentType="image/png"/>
  <Override PartName="/ppt/media/image189.svg" ContentType="image/svg"/>
  <Override PartName="/ppt/media/image191.png" ContentType="image/png"/>
  <Override PartName="/ppt/media/image192.svg" ContentType="image/svg"/>
  <Override PartName="/ppt/media/image193.png" ContentType="image/png"/>
  <Override PartName="/ppt/media/image194.png" ContentType="image/png"/>
  <Override PartName="/ppt/media/image195.svg" ContentType="image/svg"/>
  <Override PartName="/ppt/media/image197.png" ContentType="image/png"/>
  <Override PartName="/ppt/media/image198.svg" ContentType="image/svg"/>
  <Override PartName="/ppt/media/image199.png" ContentType="image/png"/>
  <Override PartName="/ppt/media/image200.png" ContentType="image/png"/>
  <Override PartName="/ppt/media/image201.svg" ContentType="image/svg"/>
  <Override PartName="/ppt/media/image202.png" ContentType="image/png"/>
  <Override PartName="/ppt/media/image203.svg" ContentType="image/svg"/>
  <Override PartName="/ppt/media/image204.png" ContentType="image/png"/>
  <Override PartName="/ppt/media/image205.png" ContentType="image/png"/>
  <Override PartName="/ppt/media/image206.svg" ContentType="image/svg"/>
  <Override PartName="/ppt/media/image207.png" ContentType="image/png"/>
  <Override PartName="/ppt/media/image209.svg" ContentType="image/svg"/>
  <Override PartName="/ppt/media/image210.jpeg" ContentType="image/jpeg"/>
  <Override PartName="/ppt/media/image211.png" ContentType="image/png"/>
  <Override PartName="/ppt/media/image212.svg" ContentType="image/svg"/>
  <Override PartName="/ppt/media/image213.png" ContentType="image/png"/>
  <Override PartName="/ppt/media/image214.svg" ContentType="image/svg"/>
  <Override PartName="/ppt/media/image215.jpeg" ContentType="image/jpeg"/>
  <Override PartName="/ppt/media/image216.png" ContentType="image/png"/>
  <Override PartName="/ppt/media/image217.svg" ContentType="image/svg"/>
  <Override PartName="/ppt/media/image219.png" ContentType="image/png"/>
  <Override PartName="/ppt/media/image220.svg" ContentType="image/svg"/>
  <Override PartName="/ppt/media/image221.png" ContentType="image/png"/>
  <Override PartName="/ppt/media/image223.png" ContentType="image/png"/>
  <Override PartName="/ppt/media/image224.svg" ContentType="image/svg"/>
  <Override PartName="/ppt/media/image225.png" ContentType="image/png"/>
  <Override PartName="/ppt/media/image226.svg" ContentType="image/svg"/>
  <Override PartName="/ppt/media/image227.png" ContentType="image/png"/>
  <Override PartName="/ppt/media/image228.svg" ContentType="image/svg"/>
  <Override PartName="/ppt/media/image229.png" ContentType="image/png"/>
  <Override PartName="/ppt/media/image230.svg" ContentType="image/svg"/>
  <Override PartName="/ppt/media/image231.jpeg" ContentType="image/jpeg"/>
  <Override PartName="/ppt/media/image232.png" ContentType="image/png"/>
  <Override PartName="/ppt/media/image234.jpeg" ContentType="image/jpeg"/>
  <Override PartName="/ppt/media/image235.png" ContentType="image/png"/>
  <Override PartName="/ppt/media/image236.svg" ContentType="image/svg"/>
  <Override PartName="/ppt/media/image237.png" ContentType="image/png"/>
  <Override PartName="/ppt/media/image238.svg" ContentType="image/svg"/>
  <Override PartName="/ppt/media/image239.png" ContentType="image/png"/>
  <Override PartName="/ppt/media/image240.png" ContentType="image/png"/>
  <Override PartName="/ppt/media/image241.svg" ContentType="image/svg"/>
  <Override PartName="/ppt/media/image243.png" ContentType="image/png"/>
  <Override PartName="/ppt/media/image244.svg" ContentType="image/svg"/>
  <Override PartName="/ppt/media/image246.png" ContentType="image/png"/>
  <Override PartName="/ppt/media/image247.svg" ContentType="image/svg"/>
  <Override PartName="/ppt/media/image249.png" ContentType="image/png"/>
  <Override PartName="/ppt/media/image250.svg" ContentType="image/svg"/>
  <Override PartName="/ppt/media/image251.png" ContentType="image/png"/>
  <Override PartName="/ppt/media/image252.svg" ContentType="image/svg"/>
  <Override PartName="/ppt/media/image253.png" ContentType="image/png"/>
  <Override PartName="/ppt/media/image254.svg" ContentType="image/svg"/>
  <Override PartName="/ppt/media/image255.png" ContentType="image/png"/>
  <Override PartName="/ppt/media/image256.png" ContentType="image/png"/>
  <Override PartName="/ppt/media/image257.svg" ContentType="image/svg"/>
  <Override PartName="/ppt/media/image258.png" ContentType="image/png"/>
  <Override PartName="/ppt/media/image259.svg" ContentType="image/svg"/>
  <Override PartName="/ppt/media/image260.png" ContentType="image/png"/>
  <Override PartName="/ppt/media/image262.jpeg" ContentType="image/jpeg"/>
  <Override PartName="/ppt/media/image263.png" ContentType="image/png"/>
  <Override PartName="/ppt/media/image264.svg" ContentType="image/svg"/>
  <Override PartName="/ppt/media/image266.svg" ContentType="image/svg"/>
  <Override PartName="/ppt/media/image268.png" ContentType="image/png"/>
  <Override PartName="/ppt/media/image269.svg" ContentType="image/svg"/>
  <Override PartName="/ppt/media/image270.png" ContentType="image/png"/>
  <Override PartName="/ppt/media/image272.png" ContentType="image/png"/>
  <Override PartName="/ppt/media/image274.svg" ContentType="image/svg"/>
  <Override PartName="/ppt/media/image275.png" ContentType="image/png"/>
  <Override PartName="/ppt/media/image277.svg" ContentType="image/sv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69" r:id="rId12"/>
    <p:sldMasterId id="2147483670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4AEE992-892E-45C5-97F2-DEE4DAF1CF9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CD832D4-BE21-470B-9594-E5C8AE75E23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9D3CA768-FC14-4035-9393-4128CE0C758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4F702807-0177-4878-B76F-4389D9E2A01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8F47E1C-CBD6-4F5B-BE1A-8E50FDADF76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F1A4A28-44D5-4822-8474-02C4DD183F6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F8C851B-B690-4DFF-A0E2-99486D5585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473D1B5-FC0A-42BC-8AD3-89AFC1209D6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B8195DA-072B-4F90-B905-CB0ECE5C6B7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ACBCEAD7-AD05-4724-9AA1-8A92D9646F1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165B178-D059-4A7F-AF9C-CCA87D74F0C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53C68250-7697-4B0A-AB65-F9F6D945B29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8002145-535C-497C-82B9-B6CA0B9C7C29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C482EFB-EC4C-499F-995A-A87B265EDBD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19361ED-01D1-45DC-81A8-356882C86D95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ftr" idx="34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ldNum" idx="35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285FB15-9EA6-4C98-A90D-EE3BD8AA756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36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432000" indent="-32400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B1F6F8D-51CF-4475-8EBD-485F4EA33C0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432000" indent="-32400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F521621-D2AC-412A-A07E-241C1C8CF115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B867CDD-1A41-4A91-8205-BD9993FC907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marL="432000" indent="-324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CB8135F-3529-4748-A7D5-B023AC173254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4950E94-6117-4B20-B011-113BE28893B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marL="432000" indent="-3240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CD3CDBB-7D0A-4256-BB4A-0E33E7973BD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79D22F3-3E4A-47B6-A493-C987D29B6E4B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217F17-EBD8-4B8B-A340-BDFFBD81A0D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texte-titre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  <p:sldLayoutId id="2147483666" r:id="rId3"/>
    <p:sldLayoutId id="2147483667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1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svg"/><Relationship Id="rId3" Type="http://schemas.openxmlformats.org/officeDocument/2006/relationships/image" Target="../media/image5.png"/><Relationship Id="rId4" Type="http://schemas.openxmlformats.org/officeDocument/2006/relationships/image" Target="../media/image6.svg"/><Relationship Id="rId5" Type="http://schemas.openxmlformats.org/officeDocument/2006/relationships/image" Target="../media/image7.png"/><Relationship Id="rId6" Type="http://schemas.openxmlformats.org/officeDocument/2006/relationships/image" Target="../media/image8.sv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sv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77.png"/><Relationship Id="rId14" Type="http://schemas.openxmlformats.org/officeDocument/2006/relationships/image" Target="../media/image78.svg"/><Relationship Id="rId15" Type="http://schemas.openxmlformats.org/officeDocument/2006/relationships/image" Target="../media/image21.png"/><Relationship Id="rId16" Type="http://schemas.openxmlformats.org/officeDocument/2006/relationships/image" Target="../media/image22.svg"/><Relationship Id="rId17" Type="http://schemas.openxmlformats.org/officeDocument/2006/relationships/image" Target="../media/image2.png"/><Relationship Id="rId18" Type="http://schemas.openxmlformats.org/officeDocument/2006/relationships/slideLayout" Target="../slideLayouts/slideLayout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79.png"/><Relationship Id="rId11" Type="http://schemas.openxmlformats.org/officeDocument/2006/relationships/image" Target="../media/image80.svg"/><Relationship Id="rId12" Type="http://schemas.openxmlformats.org/officeDocument/2006/relationships/image" Target="../media/image81.png"/><Relationship Id="rId13" Type="http://schemas.openxmlformats.org/officeDocument/2006/relationships/image" Target="../media/image21.png"/><Relationship Id="rId14" Type="http://schemas.openxmlformats.org/officeDocument/2006/relationships/image" Target="../media/image22.svg"/><Relationship Id="rId15" Type="http://schemas.openxmlformats.org/officeDocument/2006/relationships/image" Target="../media/image82.png"/><Relationship Id="rId16" Type="http://schemas.openxmlformats.org/officeDocument/2006/relationships/image" Target="../media/image83.svg"/><Relationship Id="rId17" Type="http://schemas.openxmlformats.org/officeDocument/2006/relationships/image" Target="../media/image84.png"/><Relationship Id="rId18" Type="http://schemas.openxmlformats.org/officeDocument/2006/relationships/image" Target="../media/image85.svg"/><Relationship Id="rId19" Type="http://schemas.openxmlformats.org/officeDocument/2006/relationships/slideLayout" Target="../slideLayouts/slideLayout1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79.png"/><Relationship Id="rId11" Type="http://schemas.openxmlformats.org/officeDocument/2006/relationships/image" Target="../media/image80.svg"/><Relationship Id="rId12" Type="http://schemas.openxmlformats.org/officeDocument/2006/relationships/image" Target="../media/image81.png"/><Relationship Id="rId13" Type="http://schemas.openxmlformats.org/officeDocument/2006/relationships/image" Target="../media/image21.png"/><Relationship Id="rId14" Type="http://schemas.openxmlformats.org/officeDocument/2006/relationships/image" Target="../media/image22.svg"/><Relationship Id="rId15" Type="http://schemas.openxmlformats.org/officeDocument/2006/relationships/image" Target="../media/image86.png"/><Relationship Id="rId16" Type="http://schemas.openxmlformats.org/officeDocument/2006/relationships/image" Target="../media/image87.svg"/><Relationship Id="rId17" Type="http://schemas.openxmlformats.org/officeDocument/2006/relationships/image" Target="../media/image88.png"/><Relationship Id="rId18" Type="http://schemas.openxmlformats.org/officeDocument/2006/relationships/image" Target="../media/image89.svg"/><Relationship Id="rId19" Type="http://schemas.openxmlformats.org/officeDocument/2006/relationships/image" Target="../media/image88.png"/><Relationship Id="rId20" Type="http://schemas.openxmlformats.org/officeDocument/2006/relationships/image" Target="../media/image89.svg"/><Relationship Id="rId21" Type="http://schemas.openxmlformats.org/officeDocument/2006/relationships/image" Target="../media/image90.png"/><Relationship Id="rId22" Type="http://schemas.openxmlformats.org/officeDocument/2006/relationships/image" Target="../media/image91.svg"/><Relationship Id="rId23" Type="http://schemas.openxmlformats.org/officeDocument/2006/relationships/image" Target="../media/image86.png"/><Relationship Id="rId24" Type="http://schemas.openxmlformats.org/officeDocument/2006/relationships/image" Target="../media/image87.svg"/><Relationship Id="rId25" Type="http://schemas.openxmlformats.org/officeDocument/2006/relationships/image" Target="../media/image92.png"/><Relationship Id="rId26" Type="http://schemas.openxmlformats.org/officeDocument/2006/relationships/image" Target="../media/image93.svg"/><Relationship Id="rId27" Type="http://schemas.openxmlformats.org/officeDocument/2006/relationships/image" Target="../media/image92.png"/><Relationship Id="rId28" Type="http://schemas.openxmlformats.org/officeDocument/2006/relationships/image" Target="../media/image93.svg"/><Relationship Id="rId29" Type="http://schemas.openxmlformats.org/officeDocument/2006/relationships/image" Target="../media/image92.png"/><Relationship Id="rId30" Type="http://schemas.openxmlformats.org/officeDocument/2006/relationships/image" Target="../media/image93.svg"/><Relationship Id="rId31" Type="http://schemas.openxmlformats.org/officeDocument/2006/relationships/image" Target="../media/image94.png"/><Relationship Id="rId32" Type="http://schemas.openxmlformats.org/officeDocument/2006/relationships/image" Target="../media/image95.svg"/><Relationship Id="rId33" Type="http://schemas.openxmlformats.org/officeDocument/2006/relationships/slideLayout" Target="../slideLayouts/slideLayout1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79.png"/><Relationship Id="rId11" Type="http://schemas.openxmlformats.org/officeDocument/2006/relationships/image" Target="../media/image80.svg"/><Relationship Id="rId12" Type="http://schemas.openxmlformats.org/officeDocument/2006/relationships/image" Target="../media/image81.png"/><Relationship Id="rId13" Type="http://schemas.openxmlformats.org/officeDocument/2006/relationships/image" Target="../media/image96.png"/><Relationship Id="rId14" Type="http://schemas.openxmlformats.org/officeDocument/2006/relationships/image" Target="../media/image97.svg"/><Relationship Id="rId15" Type="http://schemas.openxmlformats.org/officeDocument/2006/relationships/image" Target="../media/image98.jpeg"/><Relationship Id="rId16" Type="http://schemas.openxmlformats.org/officeDocument/2006/relationships/image" Target="../media/image99.png"/><Relationship Id="rId17" Type="http://schemas.openxmlformats.org/officeDocument/2006/relationships/image" Target="../media/image100.svg"/><Relationship Id="rId18" Type="http://schemas.openxmlformats.org/officeDocument/2006/relationships/image" Target="../media/image101.png"/><Relationship Id="rId19" Type="http://schemas.openxmlformats.org/officeDocument/2006/relationships/image" Target="../media/image102.svg"/><Relationship Id="rId20" Type="http://schemas.openxmlformats.org/officeDocument/2006/relationships/slideLayout" Target="../slideLayouts/slideLayout10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svg"/><Relationship Id="rId3" Type="http://schemas.openxmlformats.org/officeDocument/2006/relationships/image" Target="../media/image5.png"/><Relationship Id="rId4" Type="http://schemas.openxmlformats.org/officeDocument/2006/relationships/image" Target="../media/image6.svg"/><Relationship Id="rId5" Type="http://schemas.openxmlformats.org/officeDocument/2006/relationships/image" Target="../media/image7.png"/><Relationship Id="rId6" Type="http://schemas.openxmlformats.org/officeDocument/2006/relationships/image" Target="../media/image8.sv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sv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03.png"/><Relationship Id="rId14" Type="http://schemas.openxmlformats.org/officeDocument/2006/relationships/image" Target="../media/image104.svg"/><Relationship Id="rId15" Type="http://schemas.openxmlformats.org/officeDocument/2006/relationships/image" Target="../media/image17.png"/><Relationship Id="rId16" Type="http://schemas.openxmlformats.org/officeDocument/2006/relationships/image" Target="../media/image18.svg"/><Relationship Id="rId17" Type="http://schemas.openxmlformats.org/officeDocument/2006/relationships/image" Target="../media/image19.png"/><Relationship Id="rId18" Type="http://schemas.openxmlformats.org/officeDocument/2006/relationships/image" Target="../media/image20.svg"/><Relationship Id="rId19" Type="http://schemas.openxmlformats.org/officeDocument/2006/relationships/image" Target="../media/image21.png"/><Relationship Id="rId20" Type="http://schemas.openxmlformats.org/officeDocument/2006/relationships/image" Target="../media/image22.svg"/><Relationship Id="rId21" Type="http://schemas.openxmlformats.org/officeDocument/2006/relationships/image" Target="../media/image2.png"/><Relationship Id="rId22" Type="http://schemas.openxmlformats.org/officeDocument/2006/relationships/slideLayout" Target="../slideLayouts/slideLayout10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05.png"/><Relationship Id="rId11" Type="http://schemas.openxmlformats.org/officeDocument/2006/relationships/image" Target="../media/image106.sv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109.svg"/><Relationship Id="rId15" Type="http://schemas.openxmlformats.org/officeDocument/2006/relationships/image" Target="../media/image110.png"/><Relationship Id="rId16" Type="http://schemas.openxmlformats.org/officeDocument/2006/relationships/image" Target="../media/image111.png"/><Relationship Id="rId17" Type="http://schemas.openxmlformats.org/officeDocument/2006/relationships/image" Target="../media/image112.svg"/><Relationship Id="rId18" Type="http://schemas.openxmlformats.org/officeDocument/2006/relationships/image" Target="../media/image113.png"/><Relationship Id="rId19" Type="http://schemas.openxmlformats.org/officeDocument/2006/relationships/image" Target="../media/image114.svg"/><Relationship Id="rId20" Type="http://schemas.openxmlformats.org/officeDocument/2006/relationships/image" Target="../media/image115.png"/><Relationship Id="rId21" Type="http://schemas.openxmlformats.org/officeDocument/2006/relationships/image" Target="../media/image116.svg"/><Relationship Id="rId22" Type="http://schemas.openxmlformats.org/officeDocument/2006/relationships/image" Target="../media/image117.png"/><Relationship Id="rId23" Type="http://schemas.openxmlformats.org/officeDocument/2006/relationships/image" Target="../media/image118.png"/><Relationship Id="rId24" Type="http://schemas.openxmlformats.org/officeDocument/2006/relationships/image" Target="../media/image119.png"/><Relationship Id="rId25" Type="http://schemas.openxmlformats.org/officeDocument/2006/relationships/image" Target="../media/image120.svg"/><Relationship Id="rId26" Type="http://schemas.openxmlformats.org/officeDocument/2006/relationships/image" Target="../media/image121.png"/><Relationship Id="rId27" Type="http://schemas.openxmlformats.org/officeDocument/2006/relationships/image" Target="../media/image122.jpeg"/><Relationship Id="rId28" Type="http://schemas.openxmlformats.org/officeDocument/2006/relationships/image" Target="../media/image123.png"/><Relationship Id="rId29" Type="http://schemas.openxmlformats.org/officeDocument/2006/relationships/image" Target="../media/image124.svg"/><Relationship Id="rId30" Type="http://schemas.openxmlformats.org/officeDocument/2006/relationships/image" Target="../media/image125.png"/><Relationship Id="rId31" Type="http://schemas.openxmlformats.org/officeDocument/2006/relationships/image" Target="../media/image126.png"/><Relationship Id="rId32" Type="http://schemas.openxmlformats.org/officeDocument/2006/relationships/image" Target="../media/image127.svg"/><Relationship Id="rId33" Type="http://schemas.openxmlformats.org/officeDocument/2006/relationships/image" Target="../media/image128.png"/><Relationship Id="rId34" Type="http://schemas.openxmlformats.org/officeDocument/2006/relationships/image" Target="../media/image129.png"/><Relationship Id="rId35" Type="http://schemas.openxmlformats.org/officeDocument/2006/relationships/image" Target="../media/image130.svg"/><Relationship Id="rId36" Type="http://schemas.openxmlformats.org/officeDocument/2006/relationships/image" Target="../media/image131.jpeg"/><Relationship Id="rId37" Type="http://schemas.openxmlformats.org/officeDocument/2006/relationships/image" Target="../media/image99.png"/><Relationship Id="rId38" Type="http://schemas.openxmlformats.org/officeDocument/2006/relationships/image" Target="../media/image100.svg"/><Relationship Id="rId39" Type="http://schemas.openxmlformats.org/officeDocument/2006/relationships/slideLayout" Target="../slideLayouts/slideLayout10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08.png"/><Relationship Id="rId11" Type="http://schemas.openxmlformats.org/officeDocument/2006/relationships/image" Target="../media/image109.svg"/><Relationship Id="rId12" Type="http://schemas.openxmlformats.org/officeDocument/2006/relationships/image" Target="../media/image110.png"/><Relationship Id="rId13" Type="http://schemas.openxmlformats.org/officeDocument/2006/relationships/image" Target="../media/image132.png"/><Relationship Id="rId14" Type="http://schemas.openxmlformats.org/officeDocument/2006/relationships/image" Target="../media/image133.svg"/><Relationship Id="rId15" Type="http://schemas.openxmlformats.org/officeDocument/2006/relationships/hyperlink" Target="https://www.youtube.com/watch?v=DaVpwvFDiSM" TargetMode="External"/><Relationship Id="rId16" Type="http://schemas.openxmlformats.org/officeDocument/2006/relationships/image" Target="../media/image134.jpeg"/><Relationship Id="rId17" Type="http://schemas.openxmlformats.org/officeDocument/2006/relationships/image" Target="../media/image135.png"/><Relationship Id="rId18" Type="http://schemas.openxmlformats.org/officeDocument/2006/relationships/image" Target="../media/image136.svg"/><Relationship Id="rId19" Type="http://schemas.openxmlformats.org/officeDocument/2006/relationships/slideLayout" Target="../slideLayouts/slideLayout10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08.png"/><Relationship Id="rId11" Type="http://schemas.openxmlformats.org/officeDocument/2006/relationships/image" Target="../media/image109.svg"/><Relationship Id="rId12" Type="http://schemas.openxmlformats.org/officeDocument/2006/relationships/image" Target="../media/image110.png"/><Relationship Id="rId13" Type="http://schemas.openxmlformats.org/officeDocument/2006/relationships/image" Target="../media/image137.png"/><Relationship Id="rId14" Type="http://schemas.openxmlformats.org/officeDocument/2006/relationships/image" Target="../media/image138.svg"/><Relationship Id="rId15" Type="http://schemas.openxmlformats.org/officeDocument/2006/relationships/image" Target="../media/image98.jpeg"/><Relationship Id="rId16" Type="http://schemas.openxmlformats.org/officeDocument/2006/relationships/slideLayout" Target="../slideLayouts/slideLayout10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39.png"/><Relationship Id="rId11" Type="http://schemas.openxmlformats.org/officeDocument/2006/relationships/image" Target="../media/image140.svg"/><Relationship Id="rId12" Type="http://schemas.openxmlformats.org/officeDocument/2006/relationships/image" Target="../media/image141.png"/><Relationship Id="rId13" Type="http://schemas.openxmlformats.org/officeDocument/2006/relationships/image" Target="../media/image142.png"/><Relationship Id="rId14" Type="http://schemas.openxmlformats.org/officeDocument/2006/relationships/image" Target="../media/image143.svg"/><Relationship Id="rId15" Type="http://schemas.openxmlformats.org/officeDocument/2006/relationships/image" Target="../media/image144.png"/><Relationship Id="rId16" Type="http://schemas.openxmlformats.org/officeDocument/2006/relationships/image" Target="../media/image145.svg"/><Relationship Id="rId17" Type="http://schemas.openxmlformats.org/officeDocument/2006/relationships/image" Target="../media/image146.png"/><Relationship Id="rId18" Type="http://schemas.openxmlformats.org/officeDocument/2006/relationships/image" Target="../media/image147.png"/><Relationship Id="rId19" Type="http://schemas.openxmlformats.org/officeDocument/2006/relationships/image" Target="../media/image148.svg"/><Relationship Id="rId20" Type="http://schemas.openxmlformats.org/officeDocument/2006/relationships/image" Target="../media/image149.png"/><Relationship Id="rId21" Type="http://schemas.openxmlformats.org/officeDocument/2006/relationships/image" Target="../media/image150.svg"/><Relationship Id="rId22" Type="http://schemas.openxmlformats.org/officeDocument/2006/relationships/slideLayout" Target="../slideLayouts/slideLayout10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51.png"/><Relationship Id="rId11" Type="http://schemas.openxmlformats.org/officeDocument/2006/relationships/image" Target="../media/image152.svg"/><Relationship Id="rId12" Type="http://schemas.openxmlformats.org/officeDocument/2006/relationships/image" Target="../media/image30.png"/><Relationship Id="rId13" Type="http://schemas.openxmlformats.org/officeDocument/2006/relationships/image" Target="../media/image153.png"/><Relationship Id="rId14" Type="http://schemas.openxmlformats.org/officeDocument/2006/relationships/image" Target="../media/image154.svg"/><Relationship Id="rId15" Type="http://schemas.openxmlformats.org/officeDocument/2006/relationships/image" Target="../media/image155.png"/><Relationship Id="rId16" Type="http://schemas.openxmlformats.org/officeDocument/2006/relationships/image" Target="../media/image156.svg"/><Relationship Id="rId17" Type="http://schemas.openxmlformats.org/officeDocument/2006/relationships/image" Target="../media/image157.png"/><Relationship Id="rId18" Type="http://schemas.openxmlformats.org/officeDocument/2006/relationships/image" Target="../media/image158.svg"/><Relationship Id="rId19" Type="http://schemas.openxmlformats.org/officeDocument/2006/relationships/image" Target="../media/image159.png"/><Relationship Id="rId20" Type="http://schemas.openxmlformats.org/officeDocument/2006/relationships/image" Target="../media/image160.svg"/><Relationship Id="rId21" Type="http://schemas.openxmlformats.org/officeDocument/2006/relationships/image" Target="../media/image161.png"/><Relationship Id="rId22" Type="http://schemas.openxmlformats.org/officeDocument/2006/relationships/image" Target="../media/image162.svg"/><Relationship Id="rId23" Type="http://schemas.openxmlformats.org/officeDocument/2006/relationships/image" Target="../media/image163.png"/><Relationship Id="rId24" Type="http://schemas.openxmlformats.org/officeDocument/2006/relationships/image" Target="../media/image164.svg"/><Relationship Id="rId25" Type="http://schemas.openxmlformats.org/officeDocument/2006/relationships/image" Target="../media/image165.png"/><Relationship Id="rId26" Type="http://schemas.openxmlformats.org/officeDocument/2006/relationships/slideLayout" Target="../slideLayouts/slideLayout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svg"/><Relationship Id="rId3" Type="http://schemas.openxmlformats.org/officeDocument/2006/relationships/image" Target="../media/image5.png"/><Relationship Id="rId4" Type="http://schemas.openxmlformats.org/officeDocument/2006/relationships/image" Target="../media/image6.svg"/><Relationship Id="rId5" Type="http://schemas.openxmlformats.org/officeDocument/2006/relationships/image" Target="../media/image7.png"/><Relationship Id="rId6" Type="http://schemas.openxmlformats.org/officeDocument/2006/relationships/image" Target="../media/image8.sv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sv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svg"/><Relationship Id="rId15" Type="http://schemas.openxmlformats.org/officeDocument/2006/relationships/image" Target="../media/image17.png"/><Relationship Id="rId16" Type="http://schemas.openxmlformats.org/officeDocument/2006/relationships/image" Target="../media/image18.svg"/><Relationship Id="rId17" Type="http://schemas.openxmlformats.org/officeDocument/2006/relationships/image" Target="../media/image19.png"/><Relationship Id="rId18" Type="http://schemas.openxmlformats.org/officeDocument/2006/relationships/image" Target="../media/image20.svg"/><Relationship Id="rId19" Type="http://schemas.openxmlformats.org/officeDocument/2006/relationships/image" Target="../media/image21.png"/><Relationship Id="rId20" Type="http://schemas.openxmlformats.org/officeDocument/2006/relationships/image" Target="../media/image22.svg"/><Relationship Id="rId21" Type="http://schemas.openxmlformats.org/officeDocument/2006/relationships/image" Target="../media/image1.png"/><Relationship Id="rId22" Type="http://schemas.openxmlformats.org/officeDocument/2006/relationships/image" Target="../media/image2.png"/><Relationship Id="rId23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66.png"/><Relationship Id="rId11" Type="http://schemas.openxmlformats.org/officeDocument/2006/relationships/image" Target="../media/image167.svg"/><Relationship Id="rId12" Type="http://schemas.openxmlformats.org/officeDocument/2006/relationships/image" Target="../media/image30.png"/><Relationship Id="rId13" Type="http://schemas.openxmlformats.org/officeDocument/2006/relationships/image" Target="../media/image168.png"/><Relationship Id="rId14" Type="http://schemas.openxmlformats.org/officeDocument/2006/relationships/image" Target="../media/image169.svg"/><Relationship Id="rId15" Type="http://schemas.openxmlformats.org/officeDocument/2006/relationships/image" Target="../media/image170.png"/><Relationship Id="rId16" Type="http://schemas.openxmlformats.org/officeDocument/2006/relationships/image" Target="../media/image171.svg"/><Relationship Id="rId17" Type="http://schemas.openxmlformats.org/officeDocument/2006/relationships/image" Target="../media/image172.png"/><Relationship Id="rId18" Type="http://schemas.openxmlformats.org/officeDocument/2006/relationships/image" Target="../media/image173.svg"/><Relationship Id="rId19" Type="http://schemas.openxmlformats.org/officeDocument/2006/relationships/image" Target="../media/image174.png"/><Relationship Id="rId20" Type="http://schemas.openxmlformats.org/officeDocument/2006/relationships/image" Target="../media/image175.svg"/><Relationship Id="rId21" Type="http://schemas.openxmlformats.org/officeDocument/2006/relationships/image" Target="../media/image176.png"/><Relationship Id="rId22" Type="http://schemas.openxmlformats.org/officeDocument/2006/relationships/image" Target="../media/image177.svg"/><Relationship Id="rId23" Type="http://schemas.openxmlformats.org/officeDocument/2006/relationships/image" Target="../media/image178.png"/><Relationship Id="rId24" Type="http://schemas.openxmlformats.org/officeDocument/2006/relationships/image" Target="../media/image179.svg"/><Relationship Id="rId25" Type="http://schemas.openxmlformats.org/officeDocument/2006/relationships/image" Target="../media/image180.png"/><Relationship Id="rId26" Type="http://schemas.openxmlformats.org/officeDocument/2006/relationships/image" Target="../media/image181.png"/><Relationship Id="rId27" Type="http://schemas.openxmlformats.org/officeDocument/2006/relationships/image" Target="../media/image182.png"/><Relationship Id="rId28" Type="http://schemas.openxmlformats.org/officeDocument/2006/relationships/slideLayout" Target="../slideLayouts/slideLayout1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sv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8.svg"/><Relationship Id="rId7" Type="http://schemas.openxmlformats.org/officeDocument/2006/relationships/image" Target="../media/image10.png"/><Relationship Id="rId8" Type="http://schemas.openxmlformats.org/officeDocument/2006/relationships/image" Target="../media/image151.png"/><Relationship Id="rId9" Type="http://schemas.openxmlformats.org/officeDocument/2006/relationships/image" Target="../media/image152.svg"/><Relationship Id="rId10" Type="http://schemas.openxmlformats.org/officeDocument/2006/relationships/image" Target="../media/image30.png"/><Relationship Id="rId11" Type="http://schemas.openxmlformats.org/officeDocument/2006/relationships/image" Target="../media/image183.png"/><Relationship Id="rId12" Type="http://schemas.openxmlformats.org/officeDocument/2006/relationships/image" Target="../media/image184.svg"/><Relationship Id="rId13" Type="http://schemas.openxmlformats.org/officeDocument/2006/relationships/image" Target="../media/image185.png"/><Relationship Id="rId14" Type="http://schemas.openxmlformats.org/officeDocument/2006/relationships/image" Target="../media/image186.svg"/><Relationship Id="rId15" Type="http://schemas.openxmlformats.org/officeDocument/2006/relationships/image" Target="../media/image187.jpeg"/><Relationship Id="rId16" Type="http://schemas.openxmlformats.org/officeDocument/2006/relationships/image" Target="../media/image188.png"/><Relationship Id="rId17" Type="http://schemas.openxmlformats.org/officeDocument/2006/relationships/image" Target="../media/image189.svg"/><Relationship Id="rId18" Type="http://schemas.openxmlformats.org/officeDocument/2006/relationships/image" Target="../media/image190.jpeg"/><Relationship Id="rId19" Type="http://schemas.openxmlformats.org/officeDocument/2006/relationships/image" Target="../media/image191.png"/><Relationship Id="rId20" Type="http://schemas.openxmlformats.org/officeDocument/2006/relationships/image" Target="../media/image192.svg"/><Relationship Id="rId21" Type="http://schemas.openxmlformats.org/officeDocument/2006/relationships/image" Target="../media/image193.png"/><Relationship Id="rId22" Type="http://schemas.openxmlformats.org/officeDocument/2006/relationships/image" Target="../media/image194.png"/><Relationship Id="rId23" Type="http://schemas.openxmlformats.org/officeDocument/2006/relationships/image" Target="../media/image195.svg"/><Relationship Id="rId24" Type="http://schemas.openxmlformats.org/officeDocument/2006/relationships/image" Target="../media/image196.jpeg"/><Relationship Id="rId25" Type="http://schemas.openxmlformats.org/officeDocument/2006/relationships/image" Target="../media/image197.png"/><Relationship Id="rId26" Type="http://schemas.openxmlformats.org/officeDocument/2006/relationships/image" Target="../media/image198.svg"/><Relationship Id="rId27" Type="http://schemas.openxmlformats.org/officeDocument/2006/relationships/image" Target="../media/image199.png"/><Relationship Id="rId28" Type="http://schemas.openxmlformats.org/officeDocument/2006/relationships/image" Target="../media/image200.png"/><Relationship Id="rId29" Type="http://schemas.openxmlformats.org/officeDocument/2006/relationships/image" Target="../media/image201.svg"/><Relationship Id="rId30" Type="http://schemas.openxmlformats.org/officeDocument/2006/relationships/slideLayout" Target="../slideLayouts/slideLayout10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51.png"/><Relationship Id="rId11" Type="http://schemas.openxmlformats.org/officeDocument/2006/relationships/image" Target="../media/image152.svg"/><Relationship Id="rId12" Type="http://schemas.openxmlformats.org/officeDocument/2006/relationships/image" Target="../media/image30.png"/><Relationship Id="rId13" Type="http://schemas.openxmlformats.org/officeDocument/2006/relationships/image" Target="../media/image183.png"/><Relationship Id="rId14" Type="http://schemas.openxmlformats.org/officeDocument/2006/relationships/image" Target="../media/image184.svg"/><Relationship Id="rId15" Type="http://schemas.openxmlformats.org/officeDocument/2006/relationships/image" Target="../media/image202.png"/><Relationship Id="rId16" Type="http://schemas.openxmlformats.org/officeDocument/2006/relationships/image" Target="../media/image203.svg"/><Relationship Id="rId17" Type="http://schemas.openxmlformats.org/officeDocument/2006/relationships/image" Target="../media/image204.png"/><Relationship Id="rId18" Type="http://schemas.openxmlformats.org/officeDocument/2006/relationships/image" Target="../media/image205.png"/><Relationship Id="rId19" Type="http://schemas.openxmlformats.org/officeDocument/2006/relationships/image" Target="../media/image206.svg"/><Relationship Id="rId20" Type="http://schemas.openxmlformats.org/officeDocument/2006/relationships/image" Target="../media/image207.png"/><Relationship Id="rId21" Type="http://schemas.openxmlformats.org/officeDocument/2006/relationships/image" Target="../media/image208.png"/><Relationship Id="rId22" Type="http://schemas.openxmlformats.org/officeDocument/2006/relationships/image" Target="../media/image209.svg"/><Relationship Id="rId23" Type="http://schemas.openxmlformats.org/officeDocument/2006/relationships/image" Target="../media/image210.jpeg"/><Relationship Id="rId24" Type="http://schemas.openxmlformats.org/officeDocument/2006/relationships/image" Target="../media/image211.png"/><Relationship Id="rId25" Type="http://schemas.openxmlformats.org/officeDocument/2006/relationships/image" Target="../media/image212.svg"/><Relationship Id="rId26" Type="http://schemas.openxmlformats.org/officeDocument/2006/relationships/image" Target="../media/image213.png"/><Relationship Id="rId27" Type="http://schemas.openxmlformats.org/officeDocument/2006/relationships/image" Target="../media/image214.svg"/><Relationship Id="rId28" Type="http://schemas.openxmlformats.org/officeDocument/2006/relationships/image" Target="../media/image215.jpeg"/><Relationship Id="rId29" Type="http://schemas.openxmlformats.org/officeDocument/2006/relationships/image" Target="../media/image216.png"/><Relationship Id="rId30" Type="http://schemas.openxmlformats.org/officeDocument/2006/relationships/image" Target="../media/image217.svg"/><Relationship Id="rId31" Type="http://schemas.openxmlformats.org/officeDocument/2006/relationships/image" Target="../media/image218.jpeg"/><Relationship Id="rId32" Type="http://schemas.openxmlformats.org/officeDocument/2006/relationships/slideLayout" Target="../slideLayouts/slideLayout10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51.png"/><Relationship Id="rId11" Type="http://schemas.openxmlformats.org/officeDocument/2006/relationships/image" Target="../media/image152.svg"/><Relationship Id="rId12" Type="http://schemas.openxmlformats.org/officeDocument/2006/relationships/image" Target="../media/image30.png"/><Relationship Id="rId13" Type="http://schemas.openxmlformats.org/officeDocument/2006/relationships/image" Target="../media/image219.png"/><Relationship Id="rId14" Type="http://schemas.openxmlformats.org/officeDocument/2006/relationships/image" Target="../media/image220.svg"/><Relationship Id="rId15" Type="http://schemas.openxmlformats.org/officeDocument/2006/relationships/image" Target="../media/image221.png"/><Relationship Id="rId16" Type="http://schemas.openxmlformats.org/officeDocument/2006/relationships/image" Target="../media/image222.svg"/><Relationship Id="rId17" Type="http://schemas.openxmlformats.org/officeDocument/2006/relationships/image" Target="../media/image223.png"/><Relationship Id="rId18" Type="http://schemas.openxmlformats.org/officeDocument/2006/relationships/image" Target="../media/image224.svg"/><Relationship Id="rId19" Type="http://schemas.openxmlformats.org/officeDocument/2006/relationships/image" Target="../media/image187.jpeg"/><Relationship Id="rId20" Type="http://schemas.openxmlformats.org/officeDocument/2006/relationships/image" Target="../media/image225.png"/><Relationship Id="rId21" Type="http://schemas.openxmlformats.org/officeDocument/2006/relationships/image" Target="../media/image226.svg"/><Relationship Id="rId22" Type="http://schemas.openxmlformats.org/officeDocument/2006/relationships/image" Target="../media/image227.png"/><Relationship Id="rId23" Type="http://schemas.openxmlformats.org/officeDocument/2006/relationships/image" Target="../media/image228.svg"/><Relationship Id="rId24" Type="http://schemas.openxmlformats.org/officeDocument/2006/relationships/image" Target="../media/image229.png"/><Relationship Id="rId25" Type="http://schemas.openxmlformats.org/officeDocument/2006/relationships/image" Target="../media/image230.svg"/><Relationship Id="rId26" Type="http://schemas.openxmlformats.org/officeDocument/2006/relationships/image" Target="../media/image231.jpeg"/><Relationship Id="rId27" Type="http://schemas.openxmlformats.org/officeDocument/2006/relationships/image" Target="../media/image232.png"/><Relationship Id="rId28" Type="http://schemas.openxmlformats.org/officeDocument/2006/relationships/image" Target="../media/image233.svg"/><Relationship Id="rId29" Type="http://schemas.openxmlformats.org/officeDocument/2006/relationships/image" Target="../media/image234.jpeg"/><Relationship Id="rId30" Type="http://schemas.openxmlformats.org/officeDocument/2006/relationships/slideLayout" Target="../slideLayouts/slideLayout10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svg"/><Relationship Id="rId3" Type="http://schemas.openxmlformats.org/officeDocument/2006/relationships/image" Target="../media/image5.png"/><Relationship Id="rId4" Type="http://schemas.openxmlformats.org/officeDocument/2006/relationships/image" Target="../media/image6.svg"/><Relationship Id="rId5" Type="http://schemas.openxmlformats.org/officeDocument/2006/relationships/image" Target="../media/image7.png"/><Relationship Id="rId6" Type="http://schemas.openxmlformats.org/officeDocument/2006/relationships/image" Target="../media/image8.sv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sv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235.png"/><Relationship Id="rId14" Type="http://schemas.openxmlformats.org/officeDocument/2006/relationships/image" Target="../media/image236.svg"/><Relationship Id="rId15" Type="http://schemas.openxmlformats.org/officeDocument/2006/relationships/image" Target="../media/image21.png"/><Relationship Id="rId16" Type="http://schemas.openxmlformats.org/officeDocument/2006/relationships/image" Target="../media/image22.svg"/><Relationship Id="rId17" Type="http://schemas.openxmlformats.org/officeDocument/2006/relationships/image" Target="../media/image2.png"/><Relationship Id="rId18" Type="http://schemas.openxmlformats.org/officeDocument/2006/relationships/slideLayout" Target="../slideLayouts/slideLayout10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99.png"/><Relationship Id="rId11" Type="http://schemas.openxmlformats.org/officeDocument/2006/relationships/image" Target="../media/image100.svg"/><Relationship Id="rId12" Type="http://schemas.openxmlformats.org/officeDocument/2006/relationships/image" Target="../media/image237.png"/><Relationship Id="rId13" Type="http://schemas.openxmlformats.org/officeDocument/2006/relationships/image" Target="../media/image238.svg"/><Relationship Id="rId14" Type="http://schemas.openxmlformats.org/officeDocument/2006/relationships/image" Target="../media/image239.png"/><Relationship Id="rId15" Type="http://schemas.openxmlformats.org/officeDocument/2006/relationships/image" Target="../media/image137.png"/><Relationship Id="rId16" Type="http://schemas.openxmlformats.org/officeDocument/2006/relationships/image" Target="../media/image138.svg"/><Relationship Id="rId17" Type="http://schemas.openxmlformats.org/officeDocument/2006/relationships/image" Target="../media/image98.jpeg"/><Relationship Id="rId18" Type="http://schemas.openxmlformats.org/officeDocument/2006/relationships/slideLayout" Target="../slideLayouts/slideLayout10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240.png"/><Relationship Id="rId11" Type="http://schemas.openxmlformats.org/officeDocument/2006/relationships/image" Target="../media/image241.svg"/><Relationship Id="rId12" Type="http://schemas.openxmlformats.org/officeDocument/2006/relationships/image" Target="../media/image242.jpeg"/><Relationship Id="rId13" Type="http://schemas.openxmlformats.org/officeDocument/2006/relationships/image" Target="../media/image99.png"/><Relationship Id="rId14" Type="http://schemas.openxmlformats.org/officeDocument/2006/relationships/image" Target="../media/image100.svg"/><Relationship Id="rId15" Type="http://schemas.openxmlformats.org/officeDocument/2006/relationships/image" Target="../media/image237.png"/><Relationship Id="rId16" Type="http://schemas.openxmlformats.org/officeDocument/2006/relationships/image" Target="../media/image238.svg"/><Relationship Id="rId17" Type="http://schemas.openxmlformats.org/officeDocument/2006/relationships/image" Target="../media/image239.png"/><Relationship Id="rId18" Type="http://schemas.openxmlformats.org/officeDocument/2006/relationships/image" Target="../media/image243.png"/><Relationship Id="rId19" Type="http://schemas.openxmlformats.org/officeDocument/2006/relationships/image" Target="../media/image244.svg"/><Relationship Id="rId20" Type="http://schemas.openxmlformats.org/officeDocument/2006/relationships/image" Target="../media/image245.jpeg"/><Relationship Id="rId21" Type="http://schemas.openxmlformats.org/officeDocument/2006/relationships/image" Target="../media/image246.png"/><Relationship Id="rId22" Type="http://schemas.openxmlformats.org/officeDocument/2006/relationships/image" Target="../media/image247.svg"/><Relationship Id="rId23" Type="http://schemas.openxmlformats.org/officeDocument/2006/relationships/image" Target="../media/image248.jpeg"/><Relationship Id="rId24" Type="http://schemas.openxmlformats.org/officeDocument/2006/relationships/image" Target="../media/image249.png"/><Relationship Id="rId25" Type="http://schemas.openxmlformats.org/officeDocument/2006/relationships/image" Target="../media/image250.svg"/><Relationship Id="rId26" Type="http://schemas.openxmlformats.org/officeDocument/2006/relationships/image" Target="../media/image251.png"/><Relationship Id="rId27" Type="http://schemas.openxmlformats.org/officeDocument/2006/relationships/image" Target="../media/image252.svg"/><Relationship Id="rId28" Type="http://schemas.openxmlformats.org/officeDocument/2006/relationships/image" Target="../media/image253.png"/><Relationship Id="rId29" Type="http://schemas.openxmlformats.org/officeDocument/2006/relationships/image" Target="../media/image254.svg"/><Relationship Id="rId30" Type="http://schemas.openxmlformats.org/officeDocument/2006/relationships/image" Target="../media/image255.png"/><Relationship Id="rId31" Type="http://schemas.openxmlformats.org/officeDocument/2006/relationships/slideLayout" Target="../slideLayouts/slideLayout10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99.png"/><Relationship Id="rId11" Type="http://schemas.openxmlformats.org/officeDocument/2006/relationships/image" Target="../media/image100.svg"/><Relationship Id="rId12" Type="http://schemas.openxmlformats.org/officeDocument/2006/relationships/image" Target="../media/image237.png"/><Relationship Id="rId13" Type="http://schemas.openxmlformats.org/officeDocument/2006/relationships/image" Target="../media/image238.svg"/><Relationship Id="rId14" Type="http://schemas.openxmlformats.org/officeDocument/2006/relationships/image" Target="../media/image256.png"/><Relationship Id="rId15" Type="http://schemas.openxmlformats.org/officeDocument/2006/relationships/image" Target="../media/image257.svg"/><Relationship Id="rId16" Type="http://schemas.openxmlformats.org/officeDocument/2006/relationships/slideLayout" Target="../slideLayouts/slideLayout10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99.png"/><Relationship Id="rId11" Type="http://schemas.openxmlformats.org/officeDocument/2006/relationships/image" Target="../media/image100.svg"/><Relationship Id="rId12" Type="http://schemas.openxmlformats.org/officeDocument/2006/relationships/image" Target="../media/image258.png"/><Relationship Id="rId13" Type="http://schemas.openxmlformats.org/officeDocument/2006/relationships/image" Target="../media/image259.svg"/><Relationship Id="rId14" Type="http://schemas.openxmlformats.org/officeDocument/2006/relationships/image" Target="../media/image43.png"/><Relationship Id="rId15" Type="http://schemas.openxmlformats.org/officeDocument/2006/relationships/image" Target="../media/image260.png"/><Relationship Id="rId16" Type="http://schemas.openxmlformats.org/officeDocument/2006/relationships/image" Target="../media/image261.jpeg"/><Relationship Id="rId17" Type="http://schemas.openxmlformats.org/officeDocument/2006/relationships/image" Target="../media/image260.png"/><Relationship Id="rId18" Type="http://schemas.openxmlformats.org/officeDocument/2006/relationships/image" Target="../media/image262.jpeg"/><Relationship Id="rId19" Type="http://schemas.openxmlformats.org/officeDocument/2006/relationships/image" Target="../media/image263.png"/><Relationship Id="rId20" Type="http://schemas.openxmlformats.org/officeDocument/2006/relationships/image" Target="../media/image264.svg"/><Relationship Id="rId21" Type="http://schemas.openxmlformats.org/officeDocument/2006/relationships/image" Target="../media/image265.png"/><Relationship Id="rId22" Type="http://schemas.openxmlformats.org/officeDocument/2006/relationships/image" Target="../media/image266.svg"/><Relationship Id="rId23" Type="http://schemas.openxmlformats.org/officeDocument/2006/relationships/image" Target="../media/image267.png"/><Relationship Id="rId24" Type="http://schemas.openxmlformats.org/officeDocument/2006/relationships/image" Target="../media/image268.png"/><Relationship Id="rId25" Type="http://schemas.openxmlformats.org/officeDocument/2006/relationships/image" Target="../media/image269.svg"/><Relationship Id="rId26" Type="http://schemas.openxmlformats.org/officeDocument/2006/relationships/image" Target="../media/image270.png"/><Relationship Id="rId27" Type="http://schemas.openxmlformats.org/officeDocument/2006/relationships/image" Target="../media/image271.png"/><Relationship Id="rId28" Type="http://schemas.openxmlformats.org/officeDocument/2006/relationships/image" Target="../media/image272.png"/><Relationship Id="rId29" Type="http://schemas.openxmlformats.org/officeDocument/2006/relationships/slideLayout" Target="../slideLayouts/slideLayout10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273.png"/><Relationship Id="rId11" Type="http://schemas.openxmlformats.org/officeDocument/2006/relationships/image" Target="../media/image274.svg"/><Relationship Id="rId12" Type="http://schemas.openxmlformats.org/officeDocument/2006/relationships/image" Target="../media/image275.png"/><Relationship Id="rId13" Type="http://schemas.openxmlformats.org/officeDocument/2006/relationships/image" Target="../media/image258.png"/><Relationship Id="rId14" Type="http://schemas.openxmlformats.org/officeDocument/2006/relationships/image" Target="../media/image259.svg"/><Relationship Id="rId15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28.png"/><Relationship Id="rId11" Type="http://schemas.openxmlformats.org/officeDocument/2006/relationships/image" Target="../media/image29.svg"/><Relationship Id="rId12" Type="http://schemas.openxmlformats.org/officeDocument/2006/relationships/image" Target="../media/image30.png"/><Relationship Id="rId13" Type="http://schemas.openxmlformats.org/officeDocument/2006/relationships/image" Target="../media/image21.png"/><Relationship Id="rId14" Type="http://schemas.openxmlformats.org/officeDocument/2006/relationships/image" Target="../media/image22.svg"/><Relationship Id="rId15" Type="http://schemas.openxmlformats.org/officeDocument/2006/relationships/image" Target="../media/image31.png"/><Relationship Id="rId16" Type="http://schemas.openxmlformats.org/officeDocument/2006/relationships/image" Target="../media/image32.svg"/><Relationship Id="rId17" Type="http://schemas.openxmlformats.org/officeDocument/2006/relationships/slideLayout" Target="../slideLayouts/slideLayout10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76.png"/><Relationship Id="rId2" Type="http://schemas.openxmlformats.org/officeDocument/2006/relationships/image" Target="../media/image277.svg"/><Relationship Id="rId3" Type="http://schemas.openxmlformats.org/officeDocument/2006/relationships/slideLayout" Target="../slideLayouts/slideLayout1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08.png"/><Relationship Id="rId11" Type="http://schemas.openxmlformats.org/officeDocument/2006/relationships/image" Target="../media/image109.svg"/><Relationship Id="rId12" Type="http://schemas.openxmlformats.org/officeDocument/2006/relationships/image" Target="../media/image110.png"/><Relationship Id="rId13" Type="http://schemas.openxmlformats.org/officeDocument/2006/relationships/image" Target="../media/image137.png"/><Relationship Id="rId14" Type="http://schemas.openxmlformats.org/officeDocument/2006/relationships/image" Target="../media/image138.svg"/><Relationship Id="rId15" Type="http://schemas.openxmlformats.org/officeDocument/2006/relationships/image" Target="../media/image98.jpeg"/><Relationship Id="rId16" Type="http://schemas.openxmlformats.org/officeDocument/2006/relationships/slideLayout" Target="../slideLayouts/slideLayout10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108.png"/><Relationship Id="rId11" Type="http://schemas.openxmlformats.org/officeDocument/2006/relationships/image" Target="../media/image109.svg"/><Relationship Id="rId12" Type="http://schemas.openxmlformats.org/officeDocument/2006/relationships/image" Target="../media/image110.png"/><Relationship Id="rId13" Type="http://schemas.openxmlformats.org/officeDocument/2006/relationships/image" Target="../media/image137.png"/><Relationship Id="rId14" Type="http://schemas.openxmlformats.org/officeDocument/2006/relationships/image" Target="../media/image138.svg"/><Relationship Id="rId15" Type="http://schemas.openxmlformats.org/officeDocument/2006/relationships/image" Target="../media/image98.jpeg"/><Relationship Id="rId16" Type="http://schemas.openxmlformats.org/officeDocument/2006/relationships/image" Target="../media/image99.png"/><Relationship Id="rId17" Type="http://schemas.openxmlformats.org/officeDocument/2006/relationships/image" Target="../media/image100.svg"/><Relationship Id="rId18" Type="http://schemas.openxmlformats.org/officeDocument/2006/relationships/slideLayout" Target="../slideLayouts/slideLayout1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28.png"/><Relationship Id="rId11" Type="http://schemas.openxmlformats.org/officeDocument/2006/relationships/image" Target="../media/image29.sv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svg"/><Relationship Id="rId15" Type="http://schemas.openxmlformats.org/officeDocument/2006/relationships/image" Target="../media/image36.png"/><Relationship Id="rId16" Type="http://schemas.openxmlformats.org/officeDocument/2006/relationships/image" Target="../media/image37.svg"/><Relationship Id="rId17" Type="http://schemas.openxmlformats.org/officeDocument/2006/relationships/image" Target="../media/image38.png"/><Relationship Id="rId18" Type="http://schemas.openxmlformats.org/officeDocument/2006/relationships/image" Target="../media/image39.svg"/><Relationship Id="rId19" Type="http://schemas.openxmlformats.org/officeDocument/2006/relationships/image" Target="../media/image38.png"/><Relationship Id="rId20" Type="http://schemas.openxmlformats.org/officeDocument/2006/relationships/image" Target="../media/image39.svg"/><Relationship Id="rId21" Type="http://schemas.openxmlformats.org/officeDocument/2006/relationships/image" Target="../media/image38.png"/><Relationship Id="rId22" Type="http://schemas.openxmlformats.org/officeDocument/2006/relationships/image" Target="../media/image39.svg"/><Relationship Id="rId23" Type="http://schemas.openxmlformats.org/officeDocument/2006/relationships/image" Target="../media/image40.png"/><Relationship Id="rId24" Type="http://schemas.openxmlformats.org/officeDocument/2006/relationships/image" Target="../media/image41.png"/><Relationship Id="rId25" Type="http://schemas.openxmlformats.org/officeDocument/2006/relationships/image" Target="../media/image42.png"/><Relationship Id="rId26" Type="http://schemas.openxmlformats.org/officeDocument/2006/relationships/image" Target="../media/image43.png"/><Relationship Id="rId27" Type="http://schemas.openxmlformats.org/officeDocument/2006/relationships/image" Target="../media/image44.png"/><Relationship Id="rId28" Type="http://schemas.openxmlformats.org/officeDocument/2006/relationships/image" Target="../media/image45.svg"/><Relationship Id="rId29" Type="http://schemas.openxmlformats.org/officeDocument/2006/relationships/image" Target="../media/image46.png"/><Relationship Id="rId30" Type="http://schemas.openxmlformats.org/officeDocument/2006/relationships/image" Target="../media/image47.png"/><Relationship Id="rId31" Type="http://schemas.openxmlformats.org/officeDocument/2006/relationships/image" Target="../media/image48.svg"/><Relationship Id="rId32" Type="http://schemas.openxmlformats.org/officeDocument/2006/relationships/image" Target="../media/image49.png"/><Relationship Id="rId33" Type="http://schemas.openxmlformats.org/officeDocument/2006/relationships/image" Target="../media/image50.svg"/><Relationship Id="rId34" Type="http://schemas.openxmlformats.org/officeDocument/2006/relationships/image" Target="../media/image51.png"/><Relationship Id="rId35" Type="http://schemas.openxmlformats.org/officeDocument/2006/relationships/image" Target="../media/image52.png"/><Relationship Id="rId36" Type="http://schemas.openxmlformats.org/officeDocument/2006/relationships/image" Target="../media/image53.svg"/><Relationship Id="rId37" Type="http://schemas.openxmlformats.org/officeDocument/2006/relationships/slideLayout" Target="../slideLayouts/slideLayout1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svg"/><Relationship Id="rId12" Type="http://schemas.openxmlformats.org/officeDocument/2006/relationships/image" Target="../media/image57.png"/><Relationship Id="rId13" Type="http://schemas.openxmlformats.org/officeDocument/2006/relationships/image" Target="../media/image21.png"/><Relationship Id="rId14" Type="http://schemas.openxmlformats.org/officeDocument/2006/relationships/image" Target="../media/image22.svg"/><Relationship Id="rId15" Type="http://schemas.openxmlformats.org/officeDocument/2006/relationships/image" Target="../media/image58.png"/><Relationship Id="rId16" Type="http://schemas.openxmlformats.org/officeDocument/2006/relationships/image" Target="../media/image59.svg"/><Relationship Id="rId17" Type="http://schemas.openxmlformats.org/officeDocument/2006/relationships/image" Target="../media/image60.png"/><Relationship Id="rId18" Type="http://schemas.openxmlformats.org/officeDocument/2006/relationships/image" Target="../media/image61.svg"/><Relationship Id="rId19" Type="http://schemas.openxmlformats.org/officeDocument/2006/relationships/image" Target="../media/image62.png"/><Relationship Id="rId20" Type="http://schemas.openxmlformats.org/officeDocument/2006/relationships/image" Target="../media/image63.svg"/><Relationship Id="rId21" Type="http://schemas.openxmlformats.org/officeDocument/2006/relationships/image" Target="../media/image64.png"/><Relationship Id="rId22" Type="http://schemas.openxmlformats.org/officeDocument/2006/relationships/image" Target="../media/image65.svg"/><Relationship Id="rId23" Type="http://schemas.openxmlformats.org/officeDocument/2006/relationships/image" Target="../media/image66.png"/><Relationship Id="rId24" Type="http://schemas.openxmlformats.org/officeDocument/2006/relationships/image" Target="../media/image67.svg"/><Relationship Id="rId25" Type="http://schemas.openxmlformats.org/officeDocument/2006/relationships/image" Target="../media/image68.png"/><Relationship Id="rId26" Type="http://schemas.openxmlformats.org/officeDocument/2006/relationships/image" Target="../media/image69.svg"/><Relationship Id="rId27" Type="http://schemas.openxmlformats.org/officeDocument/2006/relationships/image" Target="../media/image68.png"/><Relationship Id="rId28" Type="http://schemas.openxmlformats.org/officeDocument/2006/relationships/image" Target="../media/image69.svg"/><Relationship Id="rId29" Type="http://schemas.openxmlformats.org/officeDocument/2006/relationships/slideLayout" Target="../slideLayouts/slideLayout1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svg"/><Relationship Id="rId12" Type="http://schemas.openxmlformats.org/officeDocument/2006/relationships/image" Target="../media/image57.png"/><Relationship Id="rId13" Type="http://schemas.openxmlformats.org/officeDocument/2006/relationships/image" Target="../media/image21.png"/><Relationship Id="rId14" Type="http://schemas.openxmlformats.org/officeDocument/2006/relationships/image" Target="../media/image22.svg"/><Relationship Id="rId15" Type="http://schemas.openxmlformats.org/officeDocument/2006/relationships/slideLayout" Target="../slideLayouts/slideLayout1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70.png"/><Relationship Id="rId11" Type="http://schemas.openxmlformats.org/officeDocument/2006/relationships/image" Target="../media/image71.svg"/><Relationship Id="rId12" Type="http://schemas.openxmlformats.org/officeDocument/2006/relationships/image" Target="../media/image72.png"/><Relationship Id="rId13" Type="http://schemas.openxmlformats.org/officeDocument/2006/relationships/image" Target="../media/image55.png"/><Relationship Id="rId14" Type="http://schemas.openxmlformats.org/officeDocument/2006/relationships/image" Target="../media/image56.svg"/><Relationship Id="rId15" Type="http://schemas.openxmlformats.org/officeDocument/2006/relationships/image" Target="../media/image57.png"/><Relationship Id="rId16" Type="http://schemas.openxmlformats.org/officeDocument/2006/relationships/slideLayout" Target="../slideLayouts/slideLayout10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55.png"/><Relationship Id="rId11" Type="http://schemas.openxmlformats.org/officeDocument/2006/relationships/image" Target="../media/image56.svg"/><Relationship Id="rId12" Type="http://schemas.openxmlformats.org/officeDocument/2006/relationships/image" Target="../media/image57.png"/><Relationship Id="rId13" Type="http://schemas.openxmlformats.org/officeDocument/2006/relationships/image" Target="../media/image73.png"/><Relationship Id="rId14" Type="http://schemas.openxmlformats.org/officeDocument/2006/relationships/slideLayout" Target="../slideLayouts/slideLayout1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10.png"/><Relationship Id="rId10" Type="http://schemas.openxmlformats.org/officeDocument/2006/relationships/image" Target="../media/image55.png"/><Relationship Id="rId11" Type="http://schemas.openxmlformats.org/officeDocument/2006/relationships/image" Target="../media/image56.svg"/><Relationship Id="rId12" Type="http://schemas.openxmlformats.org/officeDocument/2006/relationships/image" Target="../media/image74.png"/><Relationship Id="rId13" Type="http://schemas.openxmlformats.org/officeDocument/2006/relationships/image" Target="../media/image21.png"/><Relationship Id="rId14" Type="http://schemas.openxmlformats.org/officeDocument/2006/relationships/image" Target="../media/image22.svg"/><Relationship Id="rId15" Type="http://schemas.openxmlformats.org/officeDocument/2006/relationships/image" Target="../media/image75.png"/><Relationship Id="rId16" Type="http://schemas.openxmlformats.org/officeDocument/2006/relationships/image" Target="../media/image76.svg"/><Relationship Id="rId17" Type="http://schemas.openxmlformats.org/officeDocument/2006/relationships/slideLayout" Target="../slideLayouts/slideLayout1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10"/>
          <p:cNvSpPr/>
          <p:nvPr/>
        </p:nvSpPr>
        <p:spPr>
          <a:xfrm>
            <a:off x="790560" y="2515320"/>
            <a:ext cx="752472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050" strike="noStrike" u="sng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Modifier les slides</a:t>
            </a:r>
            <a:r>
              <a:rPr b="1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 : </a:t>
            </a: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d5437"/>
              </a:buClr>
              <a:buFont typeface="Symbol" charset="2"/>
              <a:buChar char=""/>
            </a:pPr>
            <a:r>
              <a:rPr b="1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2, 10, 14 &amp; 24 </a:t>
            </a:r>
            <a:r>
              <a:rPr b="0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: le nom de votre établissement et les dates</a:t>
            </a: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d5437"/>
              </a:buClr>
              <a:buFont typeface="Symbol" charset="2"/>
              <a:buChar char=""/>
            </a:pPr>
            <a:r>
              <a:rPr b="1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7 &amp; 8</a:t>
            </a:r>
            <a:r>
              <a:rPr b="0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 : cartes de votre territoire (alentours de l’établissement + ville/quartier) à changer. Positionner des repères pour aider les élèves</a:t>
            </a: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d5437"/>
              </a:buClr>
              <a:buFont typeface="Symbol" charset="2"/>
              <a:buChar char=""/>
            </a:pP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d5437"/>
              </a:buClr>
              <a:buFont typeface="Wingdings" charset="2"/>
              <a:buChar char=""/>
            </a:pP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050" strike="noStrike" u="sng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Licence d’utilisation</a:t>
            </a:r>
            <a:r>
              <a:rPr b="1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 : </a:t>
            </a: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Creative Commons BY SA.</a:t>
            </a: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Cela signifie que :</a:t>
            </a: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lvl="1" marL="496440" indent="-248400" defTabSz="914400">
              <a:lnSpc>
                <a:spcPct val="100000"/>
              </a:lnSpc>
              <a:buClr>
                <a:srgbClr val="1d5437"/>
              </a:buClr>
              <a:buFont typeface="Symbol" charset="2"/>
              <a:buChar char=""/>
            </a:pPr>
            <a:r>
              <a:rPr b="0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Réseau Marguerite / Robins des Villes doivent être crédités lors de l’utilisation de ce support (laisser les logos en 1</a:t>
            </a:r>
            <a:r>
              <a:rPr b="0" lang="en-US" sz="1050" strike="noStrike" u="none" baseline="33000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ère</a:t>
            </a:r>
            <a:r>
              <a:rPr b="0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 slide suffit)</a:t>
            </a: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  <a:p>
            <a:pPr lvl="1" marL="496440" indent="-248400" defTabSz="914400">
              <a:lnSpc>
                <a:spcPct val="100000"/>
              </a:lnSpc>
              <a:buClr>
                <a:srgbClr val="1d5437"/>
              </a:buClr>
              <a:buFont typeface="Symbol" charset="2"/>
              <a:buChar char=""/>
            </a:pPr>
            <a:r>
              <a:rPr b="0" lang="en-US" sz="1050" strike="noStrike" u="none">
                <a:solidFill>
                  <a:srgbClr val="ea8a40"/>
                </a:solidFill>
                <a:effectLst/>
                <a:uFillTx/>
                <a:latin typeface="Raleway"/>
                <a:ea typeface="Raleway"/>
              </a:rPr>
              <a:t>la licence donne l’autorisation de reproduire, diffuser et modifier l’œuvre, à condition que toute adaptation de cette œuvre soit publiée sous les mêmes conditions.</a:t>
            </a:r>
            <a:endParaRPr b="0" lang="fr-FR" sz="1050" strike="noStrike" u="none">
              <a:solidFill>
                <a:srgbClr val="ea8a40"/>
              </a:solidFill>
              <a:effectLst/>
              <a:uFillTx/>
              <a:latin typeface="Arial"/>
            </a:endParaRPr>
          </a:p>
        </p:txBody>
      </p:sp>
      <p:sp>
        <p:nvSpPr>
          <p:cNvPr id="85" name="Freeform 43"/>
          <p:cNvSpPr/>
          <p:nvPr/>
        </p:nvSpPr>
        <p:spPr>
          <a:xfrm>
            <a:off x="4314960" y="7102080"/>
            <a:ext cx="1670400" cy="583560"/>
          </a:xfrm>
          <a:custGeom>
            <a:avLst/>
            <a:gdLst>
              <a:gd name="textAreaLeft" fmla="*/ 0 w 1670400"/>
              <a:gd name="textAreaRight" fmla="*/ 1671840 w 1670400"/>
              <a:gd name="textAreaTop" fmla="*/ 0 h 583560"/>
              <a:gd name="textAreaBottom" fmla="*/ 585000 h 583560"/>
            </a:gdLst>
            <a:ahLst/>
            <a:cxnLst/>
            <a:rect l="textAreaLeft" t="textAreaTop" r="textAreaRight" b="textAreaBottom"/>
            <a:pathLst>
              <a:path w="1671829" h="584933">
                <a:moveTo>
                  <a:pt x="0" y="0"/>
                </a:moveTo>
                <a:lnTo>
                  <a:pt x="1671829" y="0"/>
                </a:lnTo>
                <a:lnTo>
                  <a:pt x="1671829" y="584933"/>
                </a:lnTo>
                <a:lnTo>
                  <a:pt x="0" y="5849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Freeform 44"/>
          <p:cNvSpPr/>
          <p:nvPr/>
        </p:nvSpPr>
        <p:spPr>
          <a:xfrm>
            <a:off x="4314960" y="7102080"/>
            <a:ext cx="1670400" cy="583560"/>
          </a:xfrm>
          <a:custGeom>
            <a:avLst/>
            <a:gdLst>
              <a:gd name="textAreaLeft" fmla="*/ 0 w 1670400"/>
              <a:gd name="textAreaRight" fmla="*/ 1671840 w 1670400"/>
              <a:gd name="textAreaTop" fmla="*/ 0 h 583560"/>
              <a:gd name="textAreaBottom" fmla="*/ 585000 h 583560"/>
            </a:gdLst>
            <a:ahLst/>
            <a:cxnLst/>
            <a:rect l="textAreaLeft" t="textAreaTop" r="textAreaRight" b="textAreaBottom"/>
            <a:pathLst>
              <a:path w="1671829" h="584933">
                <a:moveTo>
                  <a:pt x="0" y="0"/>
                </a:moveTo>
                <a:lnTo>
                  <a:pt x="1671829" y="0"/>
                </a:lnTo>
                <a:lnTo>
                  <a:pt x="1671829" y="584933"/>
                </a:lnTo>
                <a:lnTo>
                  <a:pt x="0" y="5849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TextBox 37"/>
          <p:cNvSpPr/>
          <p:nvPr/>
        </p:nvSpPr>
        <p:spPr>
          <a:xfrm>
            <a:off x="750600" y="432720"/>
            <a:ext cx="4897440" cy="20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6600" strike="noStrike" u="non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Notice </a:t>
            </a:r>
            <a:endParaRPr b="0" lang="fr-FR" sz="6600" strike="noStrike" u="none">
              <a:solidFill>
                <a:srgbClr val="909bce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6600" strike="noStrike" u="non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d’utilisation</a:t>
            </a:r>
            <a:endParaRPr b="0" lang="fr-FR" sz="6600" strike="noStrike" u="none">
              <a:solidFill>
                <a:srgbClr val="909bce"/>
              </a:solidFill>
              <a:effectLst/>
              <a:uFillTx/>
              <a:latin typeface="Arial"/>
            </a:endParaRPr>
          </a:p>
        </p:txBody>
      </p:sp>
      <p:sp>
        <p:nvSpPr>
          <p:cNvPr id="88" name="Freeform 45"/>
          <p:cNvSpPr/>
          <p:nvPr/>
        </p:nvSpPr>
        <p:spPr>
          <a:xfrm>
            <a:off x="4314960" y="7102080"/>
            <a:ext cx="1670400" cy="583560"/>
          </a:xfrm>
          <a:custGeom>
            <a:avLst/>
            <a:gdLst>
              <a:gd name="textAreaLeft" fmla="*/ 0 w 1670400"/>
              <a:gd name="textAreaRight" fmla="*/ 1671840 w 1670400"/>
              <a:gd name="textAreaTop" fmla="*/ 0 h 583560"/>
              <a:gd name="textAreaBottom" fmla="*/ 585000 h 583560"/>
            </a:gdLst>
            <a:ahLst/>
            <a:cxnLst/>
            <a:rect l="textAreaLeft" t="textAreaTop" r="textAreaRight" b="textAreaBottom"/>
            <a:pathLst>
              <a:path w="1671829" h="584933">
                <a:moveTo>
                  <a:pt x="0" y="0"/>
                </a:moveTo>
                <a:lnTo>
                  <a:pt x="1671829" y="0"/>
                </a:lnTo>
                <a:lnTo>
                  <a:pt x="1671829" y="584933"/>
                </a:lnTo>
                <a:lnTo>
                  <a:pt x="0" y="5849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Freeform 46"/>
          <p:cNvSpPr/>
          <p:nvPr/>
        </p:nvSpPr>
        <p:spPr>
          <a:xfrm>
            <a:off x="16301520" y="268920"/>
            <a:ext cx="1670400" cy="583560"/>
          </a:xfrm>
          <a:custGeom>
            <a:avLst/>
            <a:gdLst>
              <a:gd name="textAreaLeft" fmla="*/ 0 w 1670400"/>
              <a:gd name="textAreaRight" fmla="*/ 1671840 w 1670400"/>
              <a:gd name="textAreaTop" fmla="*/ 0 h 583560"/>
              <a:gd name="textAreaBottom" fmla="*/ 585000 h 583560"/>
            </a:gdLst>
            <a:ahLst/>
            <a:cxnLst/>
            <a:rect l="textAreaLeft" t="textAreaTop" r="textAreaRight" b="textAreaBottom"/>
            <a:pathLst>
              <a:path w="1671829" h="584933">
                <a:moveTo>
                  <a:pt x="0" y="0"/>
                </a:moveTo>
                <a:lnTo>
                  <a:pt x="1671829" y="0"/>
                </a:lnTo>
                <a:lnTo>
                  <a:pt x="1671829" y="584933"/>
                </a:lnTo>
                <a:lnTo>
                  <a:pt x="0" y="5849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5"/>
          <a:stretch/>
        </p:blipFill>
        <p:spPr>
          <a:xfrm>
            <a:off x="7077240" y="332280"/>
            <a:ext cx="1547640" cy="572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Freeform 2"/>
          <p:cNvSpPr/>
          <p:nvPr/>
        </p:nvSpPr>
        <p:spPr>
          <a:xfrm>
            <a:off x="-63360" y="-63360"/>
            <a:ext cx="7216200" cy="5270040"/>
          </a:xfrm>
          <a:custGeom>
            <a:avLst/>
            <a:gdLst>
              <a:gd name="textAreaLeft" fmla="*/ 0 w 7216200"/>
              <a:gd name="textAreaRight" fmla="*/ 7216560 w 7216200"/>
              <a:gd name="textAreaTop" fmla="*/ 0 h 5270040"/>
              <a:gd name="textAreaBottom" fmla="*/ 5270400 h 5270040"/>
            </a:gdLst>
            <a:ahLst/>
            <a:cxnLst/>
            <a:rect l="textAreaLeft" t="textAreaTop" r="textAreaRight" b="textAreaBottom"/>
            <a:pathLst>
              <a:path w="7216578" h="5270497">
                <a:moveTo>
                  <a:pt x="0" y="0"/>
                </a:moveTo>
                <a:lnTo>
                  <a:pt x="7216578" y="0"/>
                </a:lnTo>
                <a:lnTo>
                  <a:pt x="7216578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6" name="Freeform 3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Freeform 4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8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9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0" name="Freeform 7"/>
          <p:cNvSpPr/>
          <p:nvPr/>
        </p:nvSpPr>
        <p:spPr>
          <a:xfrm>
            <a:off x="3048120" y="1708200"/>
            <a:ext cx="6066720" cy="446040"/>
          </a:xfrm>
          <a:custGeom>
            <a:avLst/>
            <a:gdLst>
              <a:gd name="textAreaLeft" fmla="*/ 0 w 6066720"/>
              <a:gd name="textAreaRight" fmla="*/ 6067080 w 6066720"/>
              <a:gd name="textAreaTop" fmla="*/ 0 h 446040"/>
              <a:gd name="textAreaBottom" fmla="*/ 446400 h 446040"/>
            </a:gdLst>
            <a:ahLst/>
            <a:cxnLst/>
            <a:rect l="textAreaLeft" t="textAreaTop" r="textAreaRight" b="textAreaBottom"/>
            <a:pathLst>
              <a:path w="6066901" h="446399">
                <a:moveTo>
                  <a:pt x="0" y="0"/>
                </a:moveTo>
                <a:lnTo>
                  <a:pt x="6066901" y="0"/>
                </a:lnTo>
                <a:lnTo>
                  <a:pt x="6066901" y="446398"/>
                </a:lnTo>
                <a:lnTo>
                  <a:pt x="0" y="44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1" name="Freeform 8"/>
          <p:cNvSpPr/>
          <p:nvPr/>
        </p:nvSpPr>
        <p:spPr>
          <a:xfrm>
            <a:off x="3134160" y="1800720"/>
            <a:ext cx="268200" cy="252360"/>
          </a:xfrm>
          <a:custGeom>
            <a:avLst/>
            <a:gdLst>
              <a:gd name="textAreaLeft" fmla="*/ 0 w 268200"/>
              <a:gd name="textAreaRight" fmla="*/ 268560 w 268200"/>
              <a:gd name="textAreaTop" fmla="*/ 0 h 252360"/>
              <a:gd name="textAreaBottom" fmla="*/ 252720 h 252360"/>
            </a:gdLst>
            <a:ahLst/>
            <a:cxnLst/>
            <a:rect l="textAreaLeft" t="textAreaTop" r="textAreaRight" b="textAreaBottom"/>
            <a:pathLst>
              <a:path w="268700" h="252889">
                <a:moveTo>
                  <a:pt x="0" y="0"/>
                </a:moveTo>
                <a:lnTo>
                  <a:pt x="268701" y="0"/>
                </a:lnTo>
                <a:lnTo>
                  <a:pt x="268701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Freeform 9"/>
          <p:cNvSpPr/>
          <p:nvPr/>
        </p:nvSpPr>
        <p:spPr>
          <a:xfrm>
            <a:off x="3402720" y="1800720"/>
            <a:ext cx="2955240" cy="252360"/>
          </a:xfrm>
          <a:custGeom>
            <a:avLst/>
            <a:gdLst>
              <a:gd name="textAreaLeft" fmla="*/ 0 w 2955240"/>
              <a:gd name="textAreaRight" fmla="*/ 2955600 w 2955240"/>
              <a:gd name="textAreaTop" fmla="*/ 0 h 252360"/>
              <a:gd name="textAreaBottom" fmla="*/ 252720 h 252360"/>
            </a:gdLst>
            <a:ahLst/>
            <a:cxnLst/>
            <a:rect l="textAreaLeft" t="textAreaTop" r="textAreaRight" b="textAreaBottom"/>
            <a:pathLst>
              <a:path w="2955674" h="252889">
                <a:moveTo>
                  <a:pt x="0" y="0"/>
                </a:moveTo>
                <a:lnTo>
                  <a:pt x="2955674" y="0"/>
                </a:lnTo>
                <a:lnTo>
                  <a:pt x="2955674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3" name="Freeform 10"/>
          <p:cNvSpPr/>
          <p:nvPr/>
        </p:nvSpPr>
        <p:spPr>
          <a:xfrm>
            <a:off x="-114840" y="2154240"/>
            <a:ext cx="3174840" cy="1558080"/>
          </a:xfrm>
          <a:custGeom>
            <a:avLst/>
            <a:gdLst>
              <a:gd name="textAreaLeft" fmla="*/ 0 w 3174840"/>
              <a:gd name="textAreaRight" fmla="*/ 3175200 w 3174840"/>
              <a:gd name="textAreaTop" fmla="*/ 0 h 1558080"/>
              <a:gd name="textAreaBottom" fmla="*/ 1558440 h 1558080"/>
            </a:gdLst>
            <a:ahLst/>
            <a:cxnLst/>
            <a:rect l="textAreaLeft" t="textAreaTop" r="textAreaRight" b="textAreaBottom"/>
            <a:pathLst>
              <a:path w="3175302" h="1558604">
                <a:moveTo>
                  <a:pt x="0" y="0"/>
                </a:moveTo>
                <a:lnTo>
                  <a:pt x="3175301" y="0"/>
                </a:lnTo>
                <a:lnTo>
                  <a:pt x="3175301" y="1558604"/>
                </a:lnTo>
                <a:lnTo>
                  <a:pt x="0" y="15586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4" name="Freeform 11"/>
          <p:cNvSpPr/>
          <p:nvPr/>
        </p:nvSpPr>
        <p:spPr>
          <a:xfrm>
            <a:off x="8472600" y="466308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5" name="TextBox 12"/>
          <p:cNvSpPr/>
          <p:nvPr/>
        </p:nvSpPr>
        <p:spPr>
          <a:xfrm>
            <a:off x="1382760" y="1140840"/>
            <a:ext cx="3488760" cy="41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00"/>
              </a:lnSpc>
            </a:pPr>
            <a:r>
              <a:rPr b="1" lang="en-US" sz="6600" strike="noStrike" u="none">
                <a:solidFill>
                  <a:srgbClr val="ffffff"/>
                </a:solidFill>
                <a:effectLst/>
                <a:uFillTx/>
                <a:latin typeface="Impact"/>
                <a:ea typeface="Impact"/>
              </a:rPr>
              <a:t>FAST </a:t>
            </a:r>
            <a:r>
              <a:rPr b="1" lang="en-US" sz="6600" strike="noStrike" u="non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FOOD</a:t>
            </a:r>
            <a:endParaRPr b="0" lang="fr-F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6" name="TextBox 13"/>
          <p:cNvSpPr/>
          <p:nvPr/>
        </p:nvSpPr>
        <p:spPr>
          <a:xfrm>
            <a:off x="3134160" y="2169000"/>
            <a:ext cx="5685840" cy="4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498"/>
              </a:lnSpc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Collège xxxxxxx | 2026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7" name="TextBox 14"/>
          <p:cNvSpPr/>
          <p:nvPr/>
        </p:nvSpPr>
        <p:spPr>
          <a:xfrm>
            <a:off x="1856520" y="2619360"/>
            <a:ext cx="73080" cy="68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28"/>
              </a:lnSpc>
            </a:pPr>
            <a:r>
              <a:rPr b="0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8" name="TextBox 16"/>
          <p:cNvSpPr/>
          <p:nvPr/>
        </p:nvSpPr>
        <p:spPr>
          <a:xfrm>
            <a:off x="618120" y="2216160"/>
            <a:ext cx="19018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240"/>
              </a:lnSpc>
            </a:pPr>
            <a:r>
              <a:rPr b="1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2</a:t>
            </a:r>
            <a:endParaRPr b="1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9" name="TextBox 17"/>
          <p:cNvSpPr/>
          <p:nvPr/>
        </p:nvSpPr>
        <p:spPr>
          <a:xfrm>
            <a:off x="360000" y="3240360"/>
            <a:ext cx="2418840" cy="82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240"/>
              </a:lnSpc>
            </a:pPr>
            <a:r>
              <a:rPr b="0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Stratégies de marketing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0" name="TextBox 18"/>
          <p:cNvSpPr/>
          <p:nvPr/>
        </p:nvSpPr>
        <p:spPr>
          <a:xfrm>
            <a:off x="8865000" y="4772520"/>
            <a:ext cx="71640" cy="1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00"/>
              </a:lnSpc>
            </a:pPr>
            <a:r>
              <a:rPr b="0" lang="en-US" sz="1000" strike="noStrike" u="none">
                <a:solidFill>
                  <a:srgbClr val="595959"/>
                </a:solidFill>
                <a:effectLst/>
                <a:uFillTx/>
                <a:latin typeface="Arial"/>
                <a:ea typeface="Arial"/>
              </a:rPr>
              <a:t>8</a:t>
            </a:r>
            <a:endParaRPr b="0" lang="fr-FR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7"/>
          <a:stretch/>
        </p:blipFill>
        <p:spPr>
          <a:xfrm>
            <a:off x="7943760" y="152640"/>
            <a:ext cx="1128240" cy="417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3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6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8" name="Freeform 8"/>
          <p:cNvSpPr/>
          <p:nvPr/>
        </p:nvSpPr>
        <p:spPr>
          <a:xfrm>
            <a:off x="131040" y="63000"/>
            <a:ext cx="3887280" cy="522720"/>
          </a:xfrm>
          <a:custGeom>
            <a:avLst/>
            <a:gdLst>
              <a:gd name="textAreaLeft" fmla="*/ 0 w 3887280"/>
              <a:gd name="textAreaRight" fmla="*/ 3887640 w 388728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9" name="Freeform 9"/>
          <p:cNvSpPr/>
          <p:nvPr/>
        </p:nvSpPr>
        <p:spPr>
          <a:xfrm>
            <a:off x="344808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0" name="Freeform 10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1" name="Freeform 11"/>
          <p:cNvSpPr/>
          <p:nvPr/>
        </p:nvSpPr>
        <p:spPr>
          <a:xfrm>
            <a:off x="180000" y="978120"/>
            <a:ext cx="8564040" cy="1181880"/>
          </a:xfrm>
          <a:custGeom>
            <a:avLst/>
            <a:gdLst>
              <a:gd name="textAreaLeft" fmla="*/ 0 w 8564040"/>
              <a:gd name="textAreaRight" fmla="*/ 8564400 w 8564040"/>
              <a:gd name="textAreaTop" fmla="*/ 0 h 1181880"/>
              <a:gd name="textAreaBottom" fmla="*/ 1182240 h 1181880"/>
            </a:gdLst>
            <a:ahLst/>
            <a:cxnLst/>
            <a:rect l="textAreaLeft" t="textAreaTop" r="textAreaRight" b="textAreaBottom"/>
            <a:pathLst>
              <a:path w="8564394" h="1182253">
                <a:moveTo>
                  <a:pt x="0" y="0"/>
                </a:moveTo>
                <a:lnTo>
                  <a:pt x="8564394" y="0"/>
                </a:lnTo>
                <a:lnTo>
                  <a:pt x="8564394" y="1182252"/>
                </a:lnTo>
                <a:lnTo>
                  <a:pt x="0" y="11822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2" name="Freeform 12"/>
          <p:cNvSpPr/>
          <p:nvPr/>
        </p:nvSpPr>
        <p:spPr>
          <a:xfrm>
            <a:off x="276480" y="2692080"/>
            <a:ext cx="8564040" cy="1905120"/>
          </a:xfrm>
          <a:custGeom>
            <a:avLst/>
            <a:gdLst>
              <a:gd name="textAreaLeft" fmla="*/ 0 w 8564040"/>
              <a:gd name="textAreaRight" fmla="*/ 8564400 w 8564040"/>
              <a:gd name="textAreaTop" fmla="*/ 0 h 1905120"/>
              <a:gd name="textAreaBottom" fmla="*/ 1905480 h 1905120"/>
            </a:gdLst>
            <a:ahLst/>
            <a:cxnLst/>
            <a:rect l="textAreaLeft" t="textAreaTop" r="textAreaRight" b="textAreaBottom"/>
            <a:pathLst>
              <a:path w="8564394" h="1905552">
                <a:moveTo>
                  <a:pt x="0" y="0"/>
                </a:moveTo>
                <a:lnTo>
                  <a:pt x="8564394" y="0"/>
                </a:lnTo>
                <a:lnTo>
                  <a:pt x="8564394" y="1905552"/>
                </a:lnTo>
                <a:lnTo>
                  <a:pt x="0" y="19055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3" name="TextBox 13"/>
          <p:cNvSpPr/>
          <p:nvPr/>
        </p:nvSpPr>
        <p:spPr>
          <a:xfrm>
            <a:off x="216720" y="265680"/>
            <a:ext cx="329184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de marketing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4" name="TextBox 16"/>
          <p:cNvSpPr/>
          <p:nvPr/>
        </p:nvSpPr>
        <p:spPr>
          <a:xfrm>
            <a:off x="900000" y="1343880"/>
            <a:ext cx="1693440" cy="4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498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Définition</a:t>
            </a:r>
            <a:endParaRPr b="1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5" name="TextBox 17"/>
          <p:cNvSpPr/>
          <p:nvPr/>
        </p:nvSpPr>
        <p:spPr>
          <a:xfrm>
            <a:off x="826560" y="3129840"/>
            <a:ext cx="2053440" cy="4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498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La publicité</a:t>
            </a:r>
            <a:endParaRPr b="1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6" name="TextBox 18"/>
          <p:cNvSpPr/>
          <p:nvPr/>
        </p:nvSpPr>
        <p:spPr>
          <a:xfrm>
            <a:off x="3469320" y="2880000"/>
            <a:ext cx="5170680" cy="59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70"/>
              </a:lnSpc>
            </a:pP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Communiquer avec leur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clientèle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faire passer un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message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. S’adapte aux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époques 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⇒ les messages et les stratégies changent !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7" name="TextBox 19"/>
          <p:cNvSpPr/>
          <p:nvPr/>
        </p:nvSpPr>
        <p:spPr>
          <a:xfrm>
            <a:off x="4163040" y="3498120"/>
            <a:ext cx="39240" cy="18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49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8" name="TextBox 20"/>
          <p:cNvSpPr/>
          <p:nvPr/>
        </p:nvSpPr>
        <p:spPr>
          <a:xfrm>
            <a:off x="3468960" y="1325160"/>
            <a:ext cx="529344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1559"/>
              </a:lnSpc>
            </a:pP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Ensemble de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méthodes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d'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actions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à mettre en œuvre pour permettre à une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entreprise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d'atteindre ses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objectifs de vente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auprès de ses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client·es cibles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.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9" name="TextBox 21"/>
          <p:cNvSpPr/>
          <p:nvPr/>
        </p:nvSpPr>
        <p:spPr>
          <a:xfrm>
            <a:off x="3468960" y="3498120"/>
            <a:ext cx="851040" cy="18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40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Exemples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0" name="TextBox 22"/>
          <p:cNvSpPr/>
          <p:nvPr/>
        </p:nvSpPr>
        <p:spPr>
          <a:xfrm>
            <a:off x="3605400" y="3692160"/>
            <a:ext cx="936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1440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● ● ● 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1" name="TextBox 23"/>
          <p:cNvSpPr/>
          <p:nvPr/>
        </p:nvSpPr>
        <p:spPr>
          <a:xfrm>
            <a:off x="3926160" y="3681000"/>
            <a:ext cx="5073840" cy="73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40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Années 90 ⇒ les prix peu élevés ou la présentation des produits 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440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Années 2000 ⇒ les jouets oﬀerts aux enfants (collection) Composition des produits (crise de la vache folle, greenwashing) etc.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3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4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5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6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7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8" name="Freeform 8"/>
          <p:cNvSpPr/>
          <p:nvPr/>
        </p:nvSpPr>
        <p:spPr>
          <a:xfrm>
            <a:off x="131040" y="63000"/>
            <a:ext cx="3887280" cy="522720"/>
          </a:xfrm>
          <a:custGeom>
            <a:avLst/>
            <a:gdLst>
              <a:gd name="textAreaLeft" fmla="*/ 0 w 3887280"/>
              <a:gd name="textAreaRight" fmla="*/ 3887640 w 388728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9" name="Freeform 9"/>
          <p:cNvSpPr/>
          <p:nvPr/>
        </p:nvSpPr>
        <p:spPr>
          <a:xfrm>
            <a:off x="344808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0" name="Freeform 10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1" name="Freeform 11"/>
          <p:cNvSpPr/>
          <p:nvPr/>
        </p:nvSpPr>
        <p:spPr>
          <a:xfrm>
            <a:off x="925560" y="1652040"/>
            <a:ext cx="2999520" cy="476640"/>
          </a:xfrm>
          <a:custGeom>
            <a:avLst/>
            <a:gdLst>
              <a:gd name="textAreaLeft" fmla="*/ 0 w 2999520"/>
              <a:gd name="textAreaRight" fmla="*/ 2999880 w 2999520"/>
              <a:gd name="textAreaTop" fmla="*/ 0 h 476640"/>
              <a:gd name="textAreaBottom" fmla="*/ 477000 h 47664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3" y="0"/>
                </a:lnTo>
                <a:lnTo>
                  <a:pt x="3000003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2" name="Freeform 12"/>
          <p:cNvSpPr/>
          <p:nvPr/>
        </p:nvSpPr>
        <p:spPr>
          <a:xfrm>
            <a:off x="866160" y="2928960"/>
            <a:ext cx="3346200" cy="556560"/>
          </a:xfrm>
          <a:custGeom>
            <a:avLst/>
            <a:gdLst>
              <a:gd name="textAreaLeft" fmla="*/ 0 w 3346200"/>
              <a:gd name="textAreaRight" fmla="*/ 3346560 w 3346200"/>
              <a:gd name="textAreaTop" fmla="*/ 0 h 556560"/>
              <a:gd name="textAreaBottom" fmla="*/ 556920 h 55656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7" y="0"/>
                </a:lnTo>
                <a:lnTo>
                  <a:pt x="3346427" y="556937"/>
                </a:lnTo>
                <a:lnTo>
                  <a:pt x="0" y="5569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3" name="Freeform 13"/>
          <p:cNvSpPr/>
          <p:nvPr/>
        </p:nvSpPr>
        <p:spPr>
          <a:xfrm>
            <a:off x="866160" y="3614760"/>
            <a:ext cx="3346200" cy="556560"/>
          </a:xfrm>
          <a:custGeom>
            <a:avLst/>
            <a:gdLst>
              <a:gd name="textAreaLeft" fmla="*/ 0 w 3346200"/>
              <a:gd name="textAreaRight" fmla="*/ 3346560 w 3346200"/>
              <a:gd name="textAreaTop" fmla="*/ 0 h 556560"/>
              <a:gd name="textAreaBottom" fmla="*/ 556920 h 55656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7" y="0"/>
                </a:lnTo>
                <a:lnTo>
                  <a:pt x="3346427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4" name="Freeform 14"/>
          <p:cNvSpPr/>
          <p:nvPr/>
        </p:nvSpPr>
        <p:spPr>
          <a:xfrm>
            <a:off x="866160" y="2277720"/>
            <a:ext cx="3596400" cy="556560"/>
          </a:xfrm>
          <a:custGeom>
            <a:avLst/>
            <a:gdLst>
              <a:gd name="textAreaLeft" fmla="*/ 0 w 3596400"/>
              <a:gd name="textAreaRight" fmla="*/ 3596760 w 3596400"/>
              <a:gd name="textAreaTop" fmla="*/ 0 h 556560"/>
              <a:gd name="textAreaBottom" fmla="*/ 556920 h 556560"/>
            </a:gdLst>
            <a:ahLst/>
            <a:cxnLst/>
            <a:rect l="textAreaLeft" t="textAreaTop" r="textAreaRight" b="textAreaBottom"/>
            <a:pathLst>
              <a:path w="3596926" h="556936">
                <a:moveTo>
                  <a:pt x="0" y="0"/>
                </a:moveTo>
                <a:lnTo>
                  <a:pt x="3596925" y="0"/>
                </a:lnTo>
                <a:lnTo>
                  <a:pt x="3596925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5" name="Freeform 15"/>
          <p:cNvSpPr/>
          <p:nvPr/>
        </p:nvSpPr>
        <p:spPr>
          <a:xfrm>
            <a:off x="5069160" y="1652040"/>
            <a:ext cx="4074840" cy="476640"/>
          </a:xfrm>
          <a:custGeom>
            <a:avLst/>
            <a:gdLst>
              <a:gd name="textAreaLeft" fmla="*/ 0 w 4074840"/>
              <a:gd name="textAreaRight" fmla="*/ 4075200 w 4074840"/>
              <a:gd name="textAreaTop" fmla="*/ 0 h 476640"/>
              <a:gd name="textAreaBottom" fmla="*/ 477000 h 47664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4" y="0"/>
                </a:lnTo>
                <a:lnTo>
                  <a:pt x="3000004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6" name="Freeform 16"/>
          <p:cNvSpPr/>
          <p:nvPr/>
        </p:nvSpPr>
        <p:spPr>
          <a:xfrm>
            <a:off x="5005800" y="2277720"/>
            <a:ext cx="3346200" cy="556560"/>
          </a:xfrm>
          <a:custGeom>
            <a:avLst/>
            <a:gdLst>
              <a:gd name="textAreaLeft" fmla="*/ 0 w 3346200"/>
              <a:gd name="textAreaRight" fmla="*/ 3346560 w 3346200"/>
              <a:gd name="textAreaTop" fmla="*/ 0 h 556560"/>
              <a:gd name="textAreaBottom" fmla="*/ 556920 h 55656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7" name="Freeform 17"/>
          <p:cNvSpPr/>
          <p:nvPr/>
        </p:nvSpPr>
        <p:spPr>
          <a:xfrm>
            <a:off x="5005800" y="2957400"/>
            <a:ext cx="3346200" cy="556560"/>
          </a:xfrm>
          <a:custGeom>
            <a:avLst/>
            <a:gdLst>
              <a:gd name="textAreaLeft" fmla="*/ 0 w 3346200"/>
              <a:gd name="textAreaRight" fmla="*/ 3346560 w 3346200"/>
              <a:gd name="textAreaTop" fmla="*/ 0 h 556560"/>
              <a:gd name="textAreaBottom" fmla="*/ 556920 h 55656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8" name="Freeform 18"/>
          <p:cNvSpPr/>
          <p:nvPr/>
        </p:nvSpPr>
        <p:spPr>
          <a:xfrm>
            <a:off x="5005800" y="3669120"/>
            <a:ext cx="3346200" cy="556560"/>
          </a:xfrm>
          <a:custGeom>
            <a:avLst/>
            <a:gdLst>
              <a:gd name="textAreaLeft" fmla="*/ 0 w 3346200"/>
              <a:gd name="textAreaRight" fmla="*/ 3346560 w 3346200"/>
              <a:gd name="textAreaTop" fmla="*/ 0 h 556560"/>
              <a:gd name="textAreaBottom" fmla="*/ 556920 h 55656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9" name="Freeform 19"/>
          <p:cNvSpPr/>
          <p:nvPr/>
        </p:nvSpPr>
        <p:spPr>
          <a:xfrm>
            <a:off x="5211720" y="237600"/>
            <a:ext cx="3531960" cy="1061640"/>
          </a:xfrm>
          <a:custGeom>
            <a:avLst/>
            <a:gdLst>
              <a:gd name="textAreaLeft" fmla="*/ 0 w 3531960"/>
              <a:gd name="textAreaRight" fmla="*/ 3532320 w 3531960"/>
              <a:gd name="textAreaTop" fmla="*/ 0 h 1061640"/>
              <a:gd name="textAreaBottom" fmla="*/ 1062000 h 1061640"/>
            </a:gdLst>
            <a:ahLst/>
            <a:cxnLst/>
            <a:rect l="textAreaLeft" t="textAreaTop" r="textAreaRight" b="textAreaBottom"/>
            <a:pathLst>
              <a:path w="3532203" h="1061999">
                <a:moveTo>
                  <a:pt x="0" y="0"/>
                </a:moveTo>
                <a:lnTo>
                  <a:pt x="3532204" y="0"/>
                </a:lnTo>
                <a:lnTo>
                  <a:pt x="3532204" y="1061999"/>
                </a:lnTo>
                <a:lnTo>
                  <a:pt x="0" y="10619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0" name="TextBox 20"/>
          <p:cNvSpPr/>
          <p:nvPr/>
        </p:nvSpPr>
        <p:spPr>
          <a:xfrm>
            <a:off x="216720" y="265680"/>
            <a:ext cx="329184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de marketing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1" name="TextBox 23"/>
          <p:cNvSpPr/>
          <p:nvPr/>
        </p:nvSpPr>
        <p:spPr>
          <a:xfrm>
            <a:off x="1011240" y="1691280"/>
            <a:ext cx="204876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659"/>
              </a:lnSpc>
            </a:pPr>
            <a:r>
              <a:rPr b="1" lang="en-US" sz="1900" strike="noStrike" u="none">
                <a:solidFill>
                  <a:srgbClr val="fdc300"/>
                </a:solidFill>
                <a:effectLst/>
                <a:uFillTx/>
                <a:latin typeface="Raleway Bold"/>
                <a:ea typeface="Raleway Bold"/>
              </a:rPr>
              <a:t>LES MOYENS</a:t>
            </a:r>
            <a:endParaRPr b="0" lang="fr-FR" sz="1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2" name="TextBox 24"/>
          <p:cNvSpPr/>
          <p:nvPr/>
        </p:nvSpPr>
        <p:spPr>
          <a:xfrm>
            <a:off x="5154840" y="1691280"/>
            <a:ext cx="186516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659"/>
              </a:lnSpc>
            </a:pPr>
            <a:r>
              <a:rPr b="1" lang="en-US" sz="19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LES CIBLES</a:t>
            </a:r>
            <a:endParaRPr b="0" lang="fr-FR" sz="1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3" name="TextBox 25"/>
          <p:cNvSpPr/>
          <p:nvPr/>
        </p:nvSpPr>
        <p:spPr>
          <a:xfrm>
            <a:off x="5365440" y="313920"/>
            <a:ext cx="363456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279"/>
              </a:lnSpc>
            </a:pPr>
            <a:r>
              <a:rPr b="0" lang="en-US" sz="19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2 thématiques </a:t>
            </a:r>
            <a:endParaRPr b="0" lang="fr-FR" sz="1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279"/>
              </a:lnSpc>
            </a:pPr>
            <a:r>
              <a:rPr b="0" lang="en-US" sz="19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3 documents par thématique</a:t>
            </a:r>
            <a:endParaRPr b="0" lang="fr-FR" sz="1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4" name="TextBox 26"/>
          <p:cNvSpPr/>
          <p:nvPr/>
        </p:nvSpPr>
        <p:spPr>
          <a:xfrm>
            <a:off x="5365440" y="893160"/>
            <a:ext cx="97236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279"/>
              </a:lnSpc>
            </a:pPr>
            <a:r>
              <a:rPr b="0" lang="en-US" sz="19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6 tables </a:t>
            </a:r>
            <a:endParaRPr b="0" lang="fr-FR" sz="1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5" name="TextBox 27"/>
          <p:cNvSpPr/>
          <p:nvPr/>
        </p:nvSpPr>
        <p:spPr>
          <a:xfrm>
            <a:off x="1124640" y="3766680"/>
            <a:ext cx="2475360" cy="2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L’évolution des logos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6" name="TextBox 28"/>
          <p:cNvSpPr/>
          <p:nvPr/>
        </p:nvSpPr>
        <p:spPr>
          <a:xfrm>
            <a:off x="1124640" y="2430000"/>
            <a:ext cx="3015360" cy="2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La places des inﬂuenceureuses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7" name="TextBox 29"/>
          <p:cNvSpPr/>
          <p:nvPr/>
        </p:nvSpPr>
        <p:spPr>
          <a:xfrm>
            <a:off x="5256000" y="3806640"/>
            <a:ext cx="3060000" cy="2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La maîtrise des codes du digital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8" name="TextBox 30"/>
          <p:cNvSpPr/>
          <p:nvPr/>
        </p:nvSpPr>
        <p:spPr>
          <a:xfrm>
            <a:off x="5264280" y="3109680"/>
            <a:ext cx="2655720" cy="2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Les enfants d’abord !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9" name="TextBox 31"/>
          <p:cNvSpPr/>
          <p:nvPr/>
        </p:nvSpPr>
        <p:spPr>
          <a:xfrm>
            <a:off x="5264280" y="2430000"/>
            <a:ext cx="2475720" cy="2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La carte de l’inclusivité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0" name="TextBox 32"/>
          <p:cNvSpPr/>
          <p:nvPr/>
        </p:nvSpPr>
        <p:spPr>
          <a:xfrm>
            <a:off x="1087560" y="3060000"/>
            <a:ext cx="2512440" cy="2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La guerre des enseignes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2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3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4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5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6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7" name="Freeform 8"/>
          <p:cNvSpPr/>
          <p:nvPr/>
        </p:nvSpPr>
        <p:spPr>
          <a:xfrm>
            <a:off x="131040" y="63000"/>
            <a:ext cx="3887280" cy="522720"/>
          </a:xfrm>
          <a:custGeom>
            <a:avLst/>
            <a:gdLst>
              <a:gd name="textAreaLeft" fmla="*/ 0 w 3887280"/>
              <a:gd name="textAreaRight" fmla="*/ 3887640 w 388728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8" name="Freeform 9"/>
          <p:cNvSpPr/>
          <p:nvPr/>
        </p:nvSpPr>
        <p:spPr>
          <a:xfrm>
            <a:off x="344808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9" name="Freeform 10"/>
          <p:cNvSpPr/>
          <p:nvPr/>
        </p:nvSpPr>
        <p:spPr>
          <a:xfrm>
            <a:off x="131040" y="832320"/>
            <a:ext cx="7364520" cy="4142520"/>
          </a:xfrm>
          <a:custGeom>
            <a:avLst/>
            <a:gdLst>
              <a:gd name="textAreaLeft" fmla="*/ 0 w 7364520"/>
              <a:gd name="textAreaRight" fmla="*/ 7364880 w 7364520"/>
              <a:gd name="textAreaTop" fmla="*/ 0 h 4142520"/>
              <a:gd name="textAreaBottom" fmla="*/ 4142880 h 4142520"/>
            </a:gdLst>
            <a:ahLst/>
            <a:cxnLst/>
            <a:rect l="textAreaLeft" t="textAreaTop" r="textAreaRight" b="textAreaBottom"/>
            <a:pathLst>
              <a:path w="7364901" h="4142756">
                <a:moveTo>
                  <a:pt x="0" y="0"/>
                </a:moveTo>
                <a:lnTo>
                  <a:pt x="7364902" y="0"/>
                </a:lnTo>
                <a:lnTo>
                  <a:pt x="7364902" y="4142756"/>
                </a:lnTo>
                <a:lnTo>
                  <a:pt x="0" y="41427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0" name="Freeform 11"/>
          <p:cNvSpPr/>
          <p:nvPr/>
        </p:nvSpPr>
        <p:spPr>
          <a:xfrm>
            <a:off x="131040" y="832320"/>
            <a:ext cx="7364520" cy="4142520"/>
          </a:xfrm>
          <a:custGeom>
            <a:avLst/>
            <a:gdLst>
              <a:gd name="textAreaLeft" fmla="*/ 0 w 7364520"/>
              <a:gd name="textAreaRight" fmla="*/ 7364880 w 7364520"/>
              <a:gd name="textAreaTop" fmla="*/ 0 h 4142520"/>
              <a:gd name="textAreaBottom" fmla="*/ 4142880 h 4142520"/>
            </a:gdLst>
            <a:ahLst/>
            <a:cxnLst/>
            <a:rect l="textAreaLeft" t="textAreaTop" r="textAreaRight" b="textAreaBottom"/>
            <a:pathLst>
              <a:path w="7364901" h="4142756">
                <a:moveTo>
                  <a:pt x="0" y="0"/>
                </a:moveTo>
                <a:lnTo>
                  <a:pt x="7364902" y="0"/>
                </a:lnTo>
                <a:lnTo>
                  <a:pt x="7364902" y="4142756"/>
                </a:lnTo>
                <a:lnTo>
                  <a:pt x="0" y="41427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1" name="Freeform 12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2" name="Freeform 13"/>
          <p:cNvSpPr/>
          <p:nvPr/>
        </p:nvSpPr>
        <p:spPr>
          <a:xfrm>
            <a:off x="5759640" y="586440"/>
            <a:ext cx="3306960" cy="292320"/>
          </a:xfrm>
          <a:custGeom>
            <a:avLst/>
            <a:gdLst>
              <a:gd name="textAreaLeft" fmla="*/ 0 w 3306960"/>
              <a:gd name="textAreaRight" fmla="*/ 3307320 w 3306960"/>
              <a:gd name="textAreaTop" fmla="*/ 0 h 292320"/>
              <a:gd name="textAreaBottom" fmla="*/ 292680 h 292320"/>
            </a:gdLst>
            <a:ahLst/>
            <a:cxnLst/>
            <a:rect l="textAreaLeft" t="textAreaTop" r="textAreaRight" b="textAreaBottom"/>
            <a:pathLst>
              <a:path w="3307204" h="292503">
                <a:moveTo>
                  <a:pt x="0" y="0"/>
                </a:moveTo>
                <a:lnTo>
                  <a:pt x="3307204" y="0"/>
                </a:lnTo>
                <a:lnTo>
                  <a:pt x="3307204" y="292503"/>
                </a:lnTo>
                <a:lnTo>
                  <a:pt x="0" y="2925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3" name="TextBox 14"/>
          <p:cNvSpPr/>
          <p:nvPr/>
        </p:nvSpPr>
        <p:spPr>
          <a:xfrm>
            <a:off x="216720" y="265680"/>
            <a:ext cx="329184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de marketing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4" name="TextBox 17"/>
          <p:cNvSpPr/>
          <p:nvPr/>
        </p:nvSpPr>
        <p:spPr>
          <a:xfrm>
            <a:off x="5845320" y="653040"/>
            <a:ext cx="136080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1" lang="en-US" sz="7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ARTE</a:t>
            </a:r>
            <a:r>
              <a:rPr b="0" lang="en-US" sz="7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|</a:t>
            </a: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Un monde obèse (2020)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form 2"/>
          <p:cNvSpPr/>
          <p:nvPr/>
        </p:nvSpPr>
        <p:spPr>
          <a:xfrm>
            <a:off x="-63360" y="-63360"/>
            <a:ext cx="7216200" cy="5270040"/>
          </a:xfrm>
          <a:custGeom>
            <a:avLst/>
            <a:gdLst>
              <a:gd name="textAreaLeft" fmla="*/ 0 w 7216200"/>
              <a:gd name="textAreaRight" fmla="*/ 7216560 w 7216200"/>
              <a:gd name="textAreaTop" fmla="*/ 0 h 5270040"/>
              <a:gd name="textAreaBottom" fmla="*/ 5270400 h 5270040"/>
            </a:gdLst>
            <a:ahLst/>
            <a:cxnLst/>
            <a:rect l="textAreaLeft" t="textAreaTop" r="textAreaRight" b="textAreaBottom"/>
            <a:pathLst>
              <a:path w="7216578" h="5270497">
                <a:moveTo>
                  <a:pt x="0" y="0"/>
                </a:moveTo>
                <a:lnTo>
                  <a:pt x="7216578" y="0"/>
                </a:lnTo>
                <a:lnTo>
                  <a:pt x="7216578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6" name="Freeform 3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7" name="Freeform 4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8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9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0" name="Freeform 7"/>
          <p:cNvSpPr/>
          <p:nvPr/>
        </p:nvSpPr>
        <p:spPr>
          <a:xfrm>
            <a:off x="3048120" y="1708200"/>
            <a:ext cx="6066720" cy="446040"/>
          </a:xfrm>
          <a:custGeom>
            <a:avLst/>
            <a:gdLst>
              <a:gd name="textAreaLeft" fmla="*/ 0 w 6066720"/>
              <a:gd name="textAreaRight" fmla="*/ 6067080 w 6066720"/>
              <a:gd name="textAreaTop" fmla="*/ 0 h 446040"/>
              <a:gd name="textAreaBottom" fmla="*/ 446400 h 446040"/>
            </a:gdLst>
            <a:ahLst/>
            <a:cxnLst/>
            <a:rect l="textAreaLeft" t="textAreaTop" r="textAreaRight" b="textAreaBottom"/>
            <a:pathLst>
              <a:path w="6066901" h="446399">
                <a:moveTo>
                  <a:pt x="0" y="0"/>
                </a:moveTo>
                <a:lnTo>
                  <a:pt x="6066901" y="0"/>
                </a:lnTo>
                <a:lnTo>
                  <a:pt x="6066901" y="446398"/>
                </a:lnTo>
                <a:lnTo>
                  <a:pt x="0" y="44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1" name="Freeform 8"/>
          <p:cNvSpPr/>
          <p:nvPr/>
        </p:nvSpPr>
        <p:spPr>
          <a:xfrm>
            <a:off x="3134160" y="1800720"/>
            <a:ext cx="268200" cy="252360"/>
          </a:xfrm>
          <a:custGeom>
            <a:avLst/>
            <a:gdLst>
              <a:gd name="textAreaLeft" fmla="*/ 0 w 268200"/>
              <a:gd name="textAreaRight" fmla="*/ 268560 w 268200"/>
              <a:gd name="textAreaTop" fmla="*/ 0 h 252360"/>
              <a:gd name="textAreaBottom" fmla="*/ 252720 h 252360"/>
            </a:gdLst>
            <a:ahLst/>
            <a:cxnLst/>
            <a:rect l="textAreaLeft" t="textAreaTop" r="textAreaRight" b="textAreaBottom"/>
            <a:pathLst>
              <a:path w="268700" h="252889">
                <a:moveTo>
                  <a:pt x="0" y="0"/>
                </a:moveTo>
                <a:lnTo>
                  <a:pt x="268701" y="0"/>
                </a:lnTo>
                <a:lnTo>
                  <a:pt x="268701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2" name="Freeform 9"/>
          <p:cNvSpPr/>
          <p:nvPr/>
        </p:nvSpPr>
        <p:spPr>
          <a:xfrm>
            <a:off x="3402720" y="1800720"/>
            <a:ext cx="2955240" cy="252360"/>
          </a:xfrm>
          <a:custGeom>
            <a:avLst/>
            <a:gdLst>
              <a:gd name="textAreaLeft" fmla="*/ 0 w 2955240"/>
              <a:gd name="textAreaRight" fmla="*/ 2955600 w 2955240"/>
              <a:gd name="textAreaTop" fmla="*/ 0 h 252360"/>
              <a:gd name="textAreaBottom" fmla="*/ 252720 h 252360"/>
            </a:gdLst>
            <a:ahLst/>
            <a:cxnLst/>
            <a:rect l="textAreaLeft" t="textAreaTop" r="textAreaRight" b="textAreaBottom"/>
            <a:pathLst>
              <a:path w="2955674" h="252889">
                <a:moveTo>
                  <a:pt x="0" y="0"/>
                </a:moveTo>
                <a:lnTo>
                  <a:pt x="2955674" y="0"/>
                </a:lnTo>
                <a:lnTo>
                  <a:pt x="2955674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3" name="Freeform 10"/>
          <p:cNvSpPr/>
          <p:nvPr/>
        </p:nvSpPr>
        <p:spPr>
          <a:xfrm>
            <a:off x="-114840" y="2221920"/>
            <a:ext cx="3174840" cy="1558080"/>
          </a:xfrm>
          <a:custGeom>
            <a:avLst/>
            <a:gdLst>
              <a:gd name="textAreaLeft" fmla="*/ 0 w 3174840"/>
              <a:gd name="textAreaRight" fmla="*/ 3175200 w 3174840"/>
              <a:gd name="textAreaTop" fmla="*/ 0 h 1558080"/>
              <a:gd name="textAreaBottom" fmla="*/ 1558440 h 1558080"/>
            </a:gdLst>
            <a:ahLst/>
            <a:cxnLst/>
            <a:rect l="textAreaLeft" t="textAreaTop" r="textAreaRight" b="textAreaBottom"/>
            <a:pathLst>
              <a:path w="3175302" h="1558604">
                <a:moveTo>
                  <a:pt x="0" y="0"/>
                </a:moveTo>
                <a:lnTo>
                  <a:pt x="3175301" y="0"/>
                </a:lnTo>
                <a:lnTo>
                  <a:pt x="3175301" y="1558604"/>
                </a:lnTo>
                <a:lnTo>
                  <a:pt x="0" y="15586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4" name="Freeform 11"/>
          <p:cNvSpPr/>
          <p:nvPr/>
        </p:nvSpPr>
        <p:spPr>
          <a:xfrm>
            <a:off x="4883040" y="4288320"/>
            <a:ext cx="248760" cy="248760"/>
          </a:xfrm>
          <a:custGeom>
            <a:avLst/>
            <a:gdLst>
              <a:gd name="textAreaLeft" fmla="*/ 0 w 248760"/>
              <a:gd name="textAreaRight" fmla="*/ 249120 w 248760"/>
              <a:gd name="textAreaTop" fmla="*/ 0 h 248760"/>
              <a:gd name="textAreaBottom" fmla="*/ 249120 h 248760"/>
            </a:gdLst>
            <a:ahLst/>
            <a:cxnLst/>
            <a:rect l="textAreaLeft" t="textAreaTop" r="textAreaRight" b="textAreaBottom"/>
            <a:pathLst>
              <a:path w="249022" h="249022">
                <a:moveTo>
                  <a:pt x="0" y="0"/>
                </a:moveTo>
                <a:lnTo>
                  <a:pt x="249022" y="0"/>
                </a:lnTo>
                <a:lnTo>
                  <a:pt x="249022" y="249022"/>
                </a:lnTo>
                <a:lnTo>
                  <a:pt x="0" y="2490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5" name="Freeform 12"/>
          <p:cNvSpPr/>
          <p:nvPr/>
        </p:nvSpPr>
        <p:spPr>
          <a:xfrm>
            <a:off x="5494320" y="4168800"/>
            <a:ext cx="194400" cy="194400"/>
          </a:xfrm>
          <a:custGeom>
            <a:avLst/>
            <a:gdLst>
              <a:gd name="textAreaLeft" fmla="*/ 0 w 194400"/>
              <a:gd name="textAreaRight" fmla="*/ 194760 w 194400"/>
              <a:gd name="textAreaTop" fmla="*/ 0 h 194400"/>
              <a:gd name="textAreaBottom" fmla="*/ 194760 h 194400"/>
            </a:gdLst>
            <a:ahLst/>
            <a:cxnLst/>
            <a:rect l="textAreaLeft" t="textAreaTop" r="textAreaRight" b="textAreaBottom"/>
            <a:pathLst>
              <a:path w="194729" h="194729">
                <a:moveTo>
                  <a:pt x="0" y="0"/>
                </a:moveTo>
                <a:lnTo>
                  <a:pt x="194730" y="0"/>
                </a:lnTo>
                <a:lnTo>
                  <a:pt x="194730" y="194729"/>
                </a:lnTo>
                <a:lnTo>
                  <a:pt x="0" y="19472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6" name="Freeform 13"/>
          <p:cNvSpPr/>
          <p:nvPr/>
        </p:nvSpPr>
        <p:spPr>
          <a:xfrm>
            <a:off x="8472600" y="466308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7" name="TextBox 14"/>
          <p:cNvSpPr/>
          <p:nvPr/>
        </p:nvSpPr>
        <p:spPr>
          <a:xfrm>
            <a:off x="1382760" y="1140840"/>
            <a:ext cx="3488760" cy="41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00"/>
              </a:lnSpc>
            </a:pPr>
            <a:r>
              <a:rPr b="1" lang="en-US" sz="6600" strike="noStrike" u="none">
                <a:solidFill>
                  <a:srgbClr val="ffffff"/>
                </a:solidFill>
                <a:effectLst/>
                <a:uFillTx/>
                <a:latin typeface="Impact"/>
                <a:ea typeface="Impact"/>
              </a:rPr>
              <a:t>FAST </a:t>
            </a:r>
            <a:r>
              <a:rPr b="1" lang="en-US" sz="6600" strike="noStrike" u="non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FOOD</a:t>
            </a:r>
            <a:endParaRPr b="0" lang="fr-F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8" name="TextBox 15"/>
          <p:cNvSpPr/>
          <p:nvPr/>
        </p:nvSpPr>
        <p:spPr>
          <a:xfrm>
            <a:off x="3134160" y="2169000"/>
            <a:ext cx="5145840" cy="4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498"/>
              </a:lnSpc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Collège xxxxxx | 2026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9" name="TextBox 16"/>
          <p:cNvSpPr/>
          <p:nvPr/>
        </p:nvSpPr>
        <p:spPr>
          <a:xfrm>
            <a:off x="1854000" y="2619360"/>
            <a:ext cx="73080" cy="68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28"/>
              </a:lnSpc>
            </a:pPr>
            <a:r>
              <a:rPr b="0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0" name="TextBox 18"/>
          <p:cNvSpPr/>
          <p:nvPr/>
        </p:nvSpPr>
        <p:spPr>
          <a:xfrm>
            <a:off x="615600" y="2221920"/>
            <a:ext cx="208440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240"/>
              </a:lnSpc>
            </a:pPr>
            <a:r>
              <a:rPr b="1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3</a:t>
            </a:r>
            <a:endParaRPr b="1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1" name="TextBox 19"/>
          <p:cNvSpPr/>
          <p:nvPr/>
        </p:nvSpPr>
        <p:spPr>
          <a:xfrm>
            <a:off x="65160" y="3240360"/>
            <a:ext cx="3098520" cy="82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240"/>
              </a:lnSpc>
            </a:pPr>
            <a:r>
              <a:rPr b="0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Urbanisme et architecture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2" name="TextBox 20"/>
          <p:cNvSpPr/>
          <p:nvPr/>
        </p:nvSpPr>
        <p:spPr>
          <a:xfrm>
            <a:off x="8794080" y="4772520"/>
            <a:ext cx="143640" cy="1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00"/>
              </a:lnSpc>
            </a:pPr>
            <a:r>
              <a:rPr b="0" lang="en-US" sz="1000" strike="noStrike" u="none">
                <a:solidFill>
                  <a:srgbClr val="595959"/>
                </a:solidFill>
                <a:effectLst/>
                <a:uFillTx/>
                <a:latin typeface="Arial"/>
                <a:ea typeface="Arial"/>
              </a:rPr>
              <a:t>12</a:t>
            </a:r>
            <a:endParaRPr b="0" lang="fr-FR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21"/>
          <a:stretch/>
        </p:blipFill>
        <p:spPr>
          <a:xfrm>
            <a:off x="7943760" y="152640"/>
            <a:ext cx="1128240" cy="417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5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6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7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8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9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0" name="Freeform 8"/>
          <p:cNvSpPr/>
          <p:nvPr/>
        </p:nvSpPr>
        <p:spPr>
          <a:xfrm>
            <a:off x="47160" y="774720"/>
            <a:ext cx="3684960" cy="1153440"/>
          </a:xfrm>
          <a:custGeom>
            <a:avLst/>
            <a:gdLst>
              <a:gd name="textAreaLeft" fmla="*/ 0 w 3684960"/>
              <a:gd name="textAreaRight" fmla="*/ 3685320 w 3684960"/>
              <a:gd name="textAreaTop" fmla="*/ 0 h 1153440"/>
              <a:gd name="textAreaBottom" fmla="*/ 1153800 h 1153440"/>
            </a:gdLst>
            <a:ahLst/>
            <a:cxnLst/>
            <a:rect l="textAreaLeft" t="textAreaTop" r="textAreaRight" b="textAreaBottom"/>
            <a:pathLst>
              <a:path w="3685470" h="1153839">
                <a:moveTo>
                  <a:pt x="0" y="0"/>
                </a:moveTo>
                <a:lnTo>
                  <a:pt x="3685470" y="0"/>
                </a:lnTo>
                <a:lnTo>
                  <a:pt x="3685470" y="1153839"/>
                </a:lnTo>
                <a:lnTo>
                  <a:pt x="0" y="11538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1" name="Freeform 9"/>
          <p:cNvSpPr/>
          <p:nvPr/>
        </p:nvSpPr>
        <p:spPr>
          <a:xfrm>
            <a:off x="47160" y="774720"/>
            <a:ext cx="3684960" cy="1153440"/>
          </a:xfrm>
          <a:custGeom>
            <a:avLst/>
            <a:gdLst>
              <a:gd name="textAreaLeft" fmla="*/ 0 w 3684960"/>
              <a:gd name="textAreaRight" fmla="*/ 3685320 w 3684960"/>
              <a:gd name="textAreaTop" fmla="*/ 0 h 1153440"/>
              <a:gd name="textAreaBottom" fmla="*/ 1153800 h 1153440"/>
            </a:gdLst>
            <a:ahLst/>
            <a:cxnLst/>
            <a:rect l="textAreaLeft" t="textAreaTop" r="textAreaRight" b="textAreaBottom"/>
            <a:pathLst>
              <a:path w="3685470" h="1153839">
                <a:moveTo>
                  <a:pt x="0" y="0"/>
                </a:moveTo>
                <a:lnTo>
                  <a:pt x="3685470" y="0"/>
                </a:lnTo>
                <a:lnTo>
                  <a:pt x="3685470" y="1153839"/>
                </a:lnTo>
                <a:lnTo>
                  <a:pt x="0" y="11538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2" name="Freeform 10"/>
          <p:cNvSpPr/>
          <p:nvPr/>
        </p:nvSpPr>
        <p:spPr>
          <a:xfrm>
            <a:off x="131040" y="63000"/>
            <a:ext cx="4353120" cy="522720"/>
          </a:xfrm>
          <a:custGeom>
            <a:avLst/>
            <a:gdLst>
              <a:gd name="textAreaLeft" fmla="*/ 0 w 4353120"/>
              <a:gd name="textAreaRight" fmla="*/ 4353480 w 435312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353601" h="523199">
                <a:moveTo>
                  <a:pt x="0" y="0"/>
                </a:moveTo>
                <a:lnTo>
                  <a:pt x="4353602" y="0"/>
                </a:lnTo>
                <a:lnTo>
                  <a:pt x="4353602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3" name="Freeform 11"/>
          <p:cNvSpPr/>
          <p:nvPr/>
        </p:nvSpPr>
        <p:spPr>
          <a:xfrm>
            <a:off x="359460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4" name="Freeform 12"/>
          <p:cNvSpPr/>
          <p:nvPr/>
        </p:nvSpPr>
        <p:spPr>
          <a:xfrm>
            <a:off x="196560" y="1949760"/>
            <a:ext cx="8520120" cy="3416040"/>
          </a:xfrm>
          <a:custGeom>
            <a:avLst/>
            <a:gdLst>
              <a:gd name="textAreaLeft" fmla="*/ 0 w 8520120"/>
              <a:gd name="textAreaRight" fmla="*/ 8520480 w 8520120"/>
              <a:gd name="textAreaTop" fmla="*/ 0 h 3416040"/>
              <a:gd name="textAreaBottom" fmla="*/ 3416400 h 3416040"/>
            </a:gdLst>
            <a:ahLst/>
            <a:cxnLst/>
            <a:rect l="textAreaLeft" t="textAreaTop" r="textAreaRight" b="textAreaBottom"/>
            <a:pathLst>
              <a:path w="8520598" h="3416398">
                <a:moveTo>
                  <a:pt x="0" y="0"/>
                </a:moveTo>
                <a:lnTo>
                  <a:pt x="8520598" y="0"/>
                </a:lnTo>
                <a:lnTo>
                  <a:pt x="8520598" y="3416398"/>
                </a:lnTo>
                <a:lnTo>
                  <a:pt x="0" y="341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5" name="Freeform 13"/>
          <p:cNvSpPr/>
          <p:nvPr/>
        </p:nvSpPr>
        <p:spPr>
          <a:xfrm>
            <a:off x="4484520" y="37080"/>
            <a:ext cx="4425840" cy="574560"/>
          </a:xfrm>
          <a:custGeom>
            <a:avLst/>
            <a:gdLst>
              <a:gd name="textAreaLeft" fmla="*/ 0 w 4425840"/>
              <a:gd name="textAreaRight" fmla="*/ 4426200 w 4425840"/>
              <a:gd name="textAreaTop" fmla="*/ 0 h 574560"/>
              <a:gd name="textAreaBottom" fmla="*/ 574920 h 574560"/>
            </a:gdLst>
            <a:ahLst/>
            <a:cxnLst/>
            <a:rect l="textAreaLeft" t="textAreaTop" r="textAreaRight" b="textAreaBottom"/>
            <a:pathLst>
              <a:path w="4426353" h="575072">
                <a:moveTo>
                  <a:pt x="0" y="0"/>
                </a:moveTo>
                <a:lnTo>
                  <a:pt x="4426353" y="0"/>
                </a:lnTo>
                <a:lnTo>
                  <a:pt x="4426353" y="575071"/>
                </a:lnTo>
                <a:lnTo>
                  <a:pt x="0" y="575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6" name="Freeform 16"/>
          <p:cNvSpPr/>
          <p:nvPr/>
        </p:nvSpPr>
        <p:spPr>
          <a:xfrm>
            <a:off x="2917800" y="2379240"/>
            <a:ext cx="3078000" cy="2763720"/>
          </a:xfrm>
          <a:custGeom>
            <a:avLst/>
            <a:gdLst>
              <a:gd name="textAreaLeft" fmla="*/ 0 w 3078000"/>
              <a:gd name="textAreaRight" fmla="*/ 3078360 w 3078000"/>
              <a:gd name="textAreaTop" fmla="*/ 0 h 2763720"/>
              <a:gd name="textAreaBottom" fmla="*/ 2764080 h 2763720"/>
            </a:gdLst>
            <a:ahLst/>
            <a:cxnLst/>
            <a:rect l="textAreaLeft" t="textAreaTop" r="textAreaRight" b="textAreaBottom"/>
            <a:pathLst>
              <a:path w="3078461" h="2764126">
                <a:moveTo>
                  <a:pt x="0" y="0"/>
                </a:moveTo>
                <a:lnTo>
                  <a:pt x="3078461" y="0"/>
                </a:lnTo>
                <a:lnTo>
                  <a:pt x="3078461" y="2764126"/>
                </a:lnTo>
                <a:lnTo>
                  <a:pt x="0" y="27641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7" name="Freeform 17"/>
          <p:cNvSpPr/>
          <p:nvPr/>
        </p:nvSpPr>
        <p:spPr>
          <a:xfrm>
            <a:off x="2917800" y="2379240"/>
            <a:ext cx="3078000" cy="2763720"/>
          </a:xfrm>
          <a:custGeom>
            <a:avLst/>
            <a:gdLst>
              <a:gd name="textAreaLeft" fmla="*/ 0 w 3078000"/>
              <a:gd name="textAreaRight" fmla="*/ 3078360 w 3078000"/>
              <a:gd name="textAreaTop" fmla="*/ 0 h 2763720"/>
              <a:gd name="textAreaBottom" fmla="*/ 2764080 h 2763720"/>
            </a:gdLst>
            <a:ahLst/>
            <a:cxnLst/>
            <a:rect l="textAreaLeft" t="textAreaTop" r="textAreaRight" b="textAreaBottom"/>
            <a:pathLst>
              <a:path w="3078461" h="2764126">
                <a:moveTo>
                  <a:pt x="0" y="0"/>
                </a:moveTo>
                <a:lnTo>
                  <a:pt x="3078461" y="0"/>
                </a:lnTo>
                <a:lnTo>
                  <a:pt x="3078461" y="2764126"/>
                </a:lnTo>
                <a:lnTo>
                  <a:pt x="0" y="27641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58" name="Group 18"/>
          <p:cNvGrpSpPr/>
          <p:nvPr/>
        </p:nvGrpSpPr>
        <p:grpSpPr>
          <a:xfrm>
            <a:off x="3395880" y="633600"/>
            <a:ext cx="5747760" cy="3639240"/>
            <a:chOff x="3395880" y="633600"/>
            <a:chExt cx="5747760" cy="3639240"/>
          </a:xfrm>
        </p:grpSpPr>
        <p:sp>
          <p:nvSpPr>
            <p:cNvPr id="359" name="Freeform 19"/>
            <p:cNvSpPr/>
            <p:nvPr/>
          </p:nvSpPr>
          <p:spPr>
            <a:xfrm>
              <a:off x="3395880" y="633600"/>
              <a:ext cx="5747760" cy="3639240"/>
            </a:xfrm>
            <a:custGeom>
              <a:avLst/>
              <a:gdLst>
                <a:gd name="textAreaLeft" fmla="*/ 0 w 5747760"/>
                <a:gd name="textAreaRight" fmla="*/ 5748120 w 5747760"/>
                <a:gd name="textAreaTop" fmla="*/ 0 h 3639240"/>
                <a:gd name="textAreaBottom" fmla="*/ 3639600 h 3639240"/>
              </a:gdLst>
              <a:ahLst/>
              <a:cxnLst/>
              <a:rect l="textAreaLeft" t="textAreaTop" r="textAreaRight" b="textAreaBottom"/>
              <a:pathLst>
                <a:path w="5748147" h="3639439">
                  <a:moveTo>
                    <a:pt x="5748147" y="0"/>
                  </a:moveTo>
                  <a:lnTo>
                    <a:pt x="0" y="109855"/>
                  </a:lnTo>
                  <a:lnTo>
                    <a:pt x="67564" y="3639439"/>
                  </a:lnTo>
                  <a:lnTo>
                    <a:pt x="5748147" y="3530854"/>
                  </a:lnTo>
                  <a:lnTo>
                    <a:pt x="5748147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60" name="Group 20"/>
          <p:cNvGrpSpPr/>
          <p:nvPr/>
        </p:nvGrpSpPr>
        <p:grpSpPr>
          <a:xfrm>
            <a:off x="3395880" y="633600"/>
            <a:ext cx="5813640" cy="3639240"/>
            <a:chOff x="3395880" y="633600"/>
            <a:chExt cx="5813640" cy="3639240"/>
          </a:xfrm>
        </p:grpSpPr>
        <p:sp>
          <p:nvSpPr>
            <p:cNvPr id="361" name="Freeform 21"/>
            <p:cNvSpPr/>
            <p:nvPr/>
          </p:nvSpPr>
          <p:spPr>
            <a:xfrm rot="21535800">
              <a:off x="3428280" y="686880"/>
              <a:ext cx="5748840" cy="3532680"/>
            </a:xfrm>
            <a:custGeom>
              <a:avLst/>
              <a:gdLst>
                <a:gd name="textAreaLeft" fmla="*/ 0 w 5748840"/>
                <a:gd name="textAreaRight" fmla="*/ 5749200 w 5748840"/>
                <a:gd name="textAreaTop" fmla="*/ 0 h 3532680"/>
                <a:gd name="textAreaBottom" fmla="*/ 3533040 h 3532680"/>
              </a:gdLst>
              <a:ahLst/>
              <a:cxnLst/>
              <a:rect l="textAreaLeft" t="textAreaTop" r="textAreaRight" b="textAreaBottom"/>
              <a:pathLst>
                <a:path w="7665593" h="4710557">
                  <a:moveTo>
                    <a:pt x="7665593" y="0"/>
                  </a:moveTo>
                  <a:lnTo>
                    <a:pt x="0" y="3683"/>
                  </a:lnTo>
                  <a:lnTo>
                    <a:pt x="2286" y="4668266"/>
                  </a:lnTo>
                  <a:lnTo>
                    <a:pt x="2286" y="4710557"/>
                  </a:lnTo>
                  <a:lnTo>
                    <a:pt x="3165729" y="4709033"/>
                  </a:lnTo>
                  <a:lnTo>
                    <a:pt x="7577836" y="4706874"/>
                  </a:lnTo>
                  <a:lnTo>
                    <a:pt x="7665593" y="0"/>
                  </a:lnTo>
                  <a:close/>
                </a:path>
              </a:pathLst>
            </a:custGeom>
            <a:blipFill rotWithShape="0">
              <a:blip r:embed="rId2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62" name="Freeform 22"/>
          <p:cNvSpPr/>
          <p:nvPr/>
        </p:nvSpPr>
        <p:spPr>
          <a:xfrm>
            <a:off x="-16200" y="545040"/>
            <a:ext cx="9223560" cy="4077720"/>
          </a:xfrm>
          <a:custGeom>
            <a:avLst/>
            <a:gdLst>
              <a:gd name="textAreaLeft" fmla="*/ 0 w 9223560"/>
              <a:gd name="textAreaRight" fmla="*/ 9223920 w 9223560"/>
              <a:gd name="textAreaTop" fmla="*/ 0 h 4077720"/>
              <a:gd name="textAreaBottom" fmla="*/ 4078080 h 4077720"/>
            </a:gdLst>
            <a:ahLst/>
            <a:cxnLst/>
            <a:rect l="textAreaLeft" t="textAreaTop" r="textAreaRight" b="textAreaBottom"/>
            <a:pathLst>
              <a:path w="9223848" h="4078243">
                <a:moveTo>
                  <a:pt x="0" y="0"/>
                </a:moveTo>
                <a:lnTo>
                  <a:pt x="9223848" y="0"/>
                </a:lnTo>
                <a:lnTo>
                  <a:pt x="9223848" y="4078243"/>
                </a:lnTo>
                <a:lnTo>
                  <a:pt x="0" y="407824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63" name="Group 23"/>
          <p:cNvGrpSpPr/>
          <p:nvPr/>
        </p:nvGrpSpPr>
        <p:grpSpPr>
          <a:xfrm>
            <a:off x="46800" y="1693800"/>
            <a:ext cx="4696200" cy="2865960"/>
            <a:chOff x="46800" y="1693800"/>
            <a:chExt cx="4696200" cy="2865960"/>
          </a:xfrm>
        </p:grpSpPr>
        <p:sp>
          <p:nvSpPr>
            <p:cNvPr id="364" name="Freeform 24"/>
            <p:cNvSpPr/>
            <p:nvPr/>
          </p:nvSpPr>
          <p:spPr>
            <a:xfrm rot="21106200">
              <a:off x="185400" y="1998360"/>
              <a:ext cx="4418640" cy="2256840"/>
            </a:xfrm>
            <a:custGeom>
              <a:avLst/>
              <a:gdLst>
                <a:gd name="textAreaLeft" fmla="*/ 0 w 4418640"/>
                <a:gd name="textAreaRight" fmla="*/ 4419000 w 4418640"/>
                <a:gd name="textAreaTop" fmla="*/ 0 h 2256840"/>
                <a:gd name="textAreaBottom" fmla="*/ 2257200 h 2256840"/>
              </a:gdLst>
              <a:ahLst/>
              <a:cxnLst/>
              <a:rect l="textAreaLeft" t="textAreaTop" r="textAreaRight" b="textAreaBottom"/>
              <a:pathLst>
                <a:path w="5892038" h="3009519">
                  <a:moveTo>
                    <a:pt x="5890387" y="0"/>
                  </a:moveTo>
                  <a:lnTo>
                    <a:pt x="0" y="3302"/>
                  </a:lnTo>
                  <a:lnTo>
                    <a:pt x="1651" y="3009519"/>
                  </a:lnTo>
                  <a:lnTo>
                    <a:pt x="5892038" y="3006217"/>
                  </a:lnTo>
                  <a:lnTo>
                    <a:pt x="5890387" y="0"/>
                  </a:lnTo>
                  <a:close/>
                </a:path>
              </a:pathLst>
            </a:custGeom>
            <a:blipFill rotWithShape="0">
              <a:blip r:embed="rId26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65" name="Group 25"/>
          <p:cNvGrpSpPr/>
          <p:nvPr/>
        </p:nvGrpSpPr>
        <p:grpSpPr>
          <a:xfrm>
            <a:off x="5846040" y="1135440"/>
            <a:ext cx="3182400" cy="3295800"/>
            <a:chOff x="5846040" y="1135440"/>
            <a:chExt cx="3182400" cy="3295800"/>
          </a:xfrm>
        </p:grpSpPr>
        <p:sp>
          <p:nvSpPr>
            <p:cNvPr id="366" name="Freeform 26"/>
            <p:cNvSpPr/>
            <p:nvPr/>
          </p:nvSpPr>
          <p:spPr>
            <a:xfrm>
              <a:off x="5846040" y="1135440"/>
              <a:ext cx="3182400" cy="3295800"/>
            </a:xfrm>
            <a:custGeom>
              <a:avLst/>
              <a:gdLst>
                <a:gd name="textAreaLeft" fmla="*/ 0 w 3182400"/>
                <a:gd name="textAreaRight" fmla="*/ 3182760 w 3182400"/>
                <a:gd name="textAreaTop" fmla="*/ 0 h 3295800"/>
                <a:gd name="textAreaBottom" fmla="*/ 3296160 h 3295800"/>
              </a:gdLst>
              <a:ahLst/>
              <a:cxnLst/>
              <a:rect l="textAreaLeft" t="textAreaTop" r="textAreaRight" b="textAreaBottom"/>
              <a:pathLst>
                <a:path w="3182620" h="3296285">
                  <a:moveTo>
                    <a:pt x="0" y="0"/>
                  </a:moveTo>
                  <a:lnTo>
                    <a:pt x="3182620" y="0"/>
                  </a:lnTo>
                  <a:lnTo>
                    <a:pt x="3182620" y="3296285"/>
                  </a:lnTo>
                  <a:lnTo>
                    <a:pt x="0" y="3296285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67" name="Freeform 27"/>
          <p:cNvSpPr/>
          <p:nvPr/>
        </p:nvSpPr>
        <p:spPr>
          <a:xfrm>
            <a:off x="5846040" y="1135440"/>
            <a:ext cx="3182400" cy="3295800"/>
          </a:xfrm>
          <a:custGeom>
            <a:avLst/>
            <a:gdLst>
              <a:gd name="textAreaLeft" fmla="*/ 0 w 3182400"/>
              <a:gd name="textAreaRight" fmla="*/ 3182760 w 3182400"/>
              <a:gd name="textAreaTop" fmla="*/ 0 h 3295800"/>
              <a:gd name="textAreaBottom" fmla="*/ 3296160 h 3295800"/>
            </a:gdLst>
            <a:ahLst/>
            <a:cxnLst/>
            <a:rect l="textAreaLeft" t="textAreaTop" r="textAreaRight" b="textAreaBottom"/>
            <a:pathLst>
              <a:path w="3182626" h="3296279">
                <a:moveTo>
                  <a:pt x="0" y="0"/>
                </a:moveTo>
                <a:lnTo>
                  <a:pt x="3182627" y="0"/>
                </a:lnTo>
                <a:lnTo>
                  <a:pt x="3182627" y="3296279"/>
                </a:lnTo>
                <a:lnTo>
                  <a:pt x="0" y="3296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8" name="Freeform 28"/>
          <p:cNvSpPr/>
          <p:nvPr/>
        </p:nvSpPr>
        <p:spPr>
          <a:xfrm>
            <a:off x="3035880" y="1053000"/>
            <a:ext cx="6075000" cy="4153680"/>
          </a:xfrm>
          <a:custGeom>
            <a:avLst/>
            <a:gdLst>
              <a:gd name="textAreaLeft" fmla="*/ 0 w 6075000"/>
              <a:gd name="textAreaRight" fmla="*/ 6075360 w 6075000"/>
              <a:gd name="textAreaTop" fmla="*/ 0 h 4153680"/>
              <a:gd name="textAreaBottom" fmla="*/ 4154040 h 4153680"/>
            </a:gdLst>
            <a:ahLst/>
            <a:cxnLst/>
            <a:rect l="textAreaLeft" t="textAreaTop" r="textAreaRight" b="textAreaBottom"/>
            <a:pathLst>
              <a:path w="6075312" h="4154072">
                <a:moveTo>
                  <a:pt x="0" y="0"/>
                </a:moveTo>
                <a:lnTo>
                  <a:pt x="6075311" y="0"/>
                </a:lnTo>
                <a:lnTo>
                  <a:pt x="6075311" y="4154072"/>
                </a:lnTo>
                <a:lnTo>
                  <a:pt x="0" y="415407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9" name="Freeform 29"/>
          <p:cNvSpPr/>
          <p:nvPr/>
        </p:nvSpPr>
        <p:spPr>
          <a:xfrm>
            <a:off x="3099600" y="2621160"/>
            <a:ext cx="4417560" cy="2521800"/>
          </a:xfrm>
          <a:custGeom>
            <a:avLst/>
            <a:gdLst>
              <a:gd name="textAreaLeft" fmla="*/ 0 w 4417560"/>
              <a:gd name="textAreaRight" fmla="*/ 4417920 w 4417560"/>
              <a:gd name="textAreaTop" fmla="*/ 0 h 2521800"/>
              <a:gd name="textAreaBottom" fmla="*/ 2522160 h 2521800"/>
            </a:gdLst>
            <a:ahLst/>
            <a:cxnLst/>
            <a:rect l="textAreaLeft" t="textAreaTop" r="textAreaRight" b="textAreaBottom"/>
            <a:pathLst>
              <a:path w="4417771" h="2522220">
                <a:moveTo>
                  <a:pt x="0" y="0"/>
                </a:moveTo>
                <a:lnTo>
                  <a:pt x="4417771" y="0"/>
                </a:lnTo>
                <a:lnTo>
                  <a:pt x="4417771" y="2522220"/>
                </a:lnTo>
                <a:lnTo>
                  <a:pt x="0" y="25222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0" name="Freeform 30"/>
          <p:cNvSpPr/>
          <p:nvPr/>
        </p:nvSpPr>
        <p:spPr>
          <a:xfrm>
            <a:off x="131040" y="3637440"/>
            <a:ext cx="4353120" cy="1505880"/>
          </a:xfrm>
          <a:custGeom>
            <a:avLst/>
            <a:gdLst>
              <a:gd name="textAreaLeft" fmla="*/ 0 w 4353120"/>
              <a:gd name="textAreaRight" fmla="*/ 4353480 w 4353120"/>
              <a:gd name="textAreaTop" fmla="*/ 0 h 1505880"/>
              <a:gd name="textAreaBottom" fmla="*/ 1506240 h 1505880"/>
            </a:gdLst>
            <a:ahLst/>
            <a:cxnLst/>
            <a:rect l="textAreaLeft" t="textAreaTop" r="textAreaRight" b="textAreaBottom"/>
            <a:pathLst>
              <a:path w="4353601" h="1506236">
                <a:moveTo>
                  <a:pt x="0" y="0"/>
                </a:moveTo>
                <a:lnTo>
                  <a:pt x="4353602" y="0"/>
                </a:lnTo>
                <a:lnTo>
                  <a:pt x="4353602" y="1506236"/>
                </a:lnTo>
                <a:lnTo>
                  <a:pt x="0" y="15062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1" name="Freeform 31"/>
          <p:cNvSpPr/>
          <p:nvPr/>
        </p:nvSpPr>
        <p:spPr>
          <a:xfrm>
            <a:off x="131040" y="3637440"/>
            <a:ext cx="4353120" cy="1505880"/>
          </a:xfrm>
          <a:custGeom>
            <a:avLst/>
            <a:gdLst>
              <a:gd name="textAreaLeft" fmla="*/ 0 w 4353120"/>
              <a:gd name="textAreaRight" fmla="*/ 4353480 w 4353120"/>
              <a:gd name="textAreaTop" fmla="*/ 0 h 1505880"/>
              <a:gd name="textAreaBottom" fmla="*/ 1506240 h 1505880"/>
            </a:gdLst>
            <a:ahLst/>
            <a:cxnLst/>
            <a:rect l="textAreaLeft" t="textAreaTop" r="textAreaRight" b="textAreaBottom"/>
            <a:pathLst>
              <a:path w="4353601" h="1506236">
                <a:moveTo>
                  <a:pt x="0" y="0"/>
                </a:moveTo>
                <a:lnTo>
                  <a:pt x="4353602" y="0"/>
                </a:lnTo>
                <a:lnTo>
                  <a:pt x="4353602" y="1506236"/>
                </a:lnTo>
                <a:lnTo>
                  <a:pt x="0" y="15062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2" name="Freeform 32"/>
          <p:cNvSpPr/>
          <p:nvPr/>
        </p:nvSpPr>
        <p:spPr>
          <a:xfrm>
            <a:off x="5954400" y="3439440"/>
            <a:ext cx="3074040" cy="574560"/>
          </a:xfrm>
          <a:custGeom>
            <a:avLst/>
            <a:gdLst>
              <a:gd name="textAreaLeft" fmla="*/ 0 w 3074040"/>
              <a:gd name="textAreaRight" fmla="*/ 3074400 w 3074040"/>
              <a:gd name="textAreaTop" fmla="*/ 0 h 574560"/>
              <a:gd name="textAreaBottom" fmla="*/ 574920 h 574560"/>
            </a:gdLst>
            <a:ahLst/>
            <a:cxnLst/>
            <a:rect l="textAreaLeft" t="textAreaTop" r="textAreaRight" b="textAreaBottom"/>
            <a:pathLst>
              <a:path w="3074413" h="575072">
                <a:moveTo>
                  <a:pt x="0" y="0"/>
                </a:moveTo>
                <a:lnTo>
                  <a:pt x="3074413" y="0"/>
                </a:lnTo>
                <a:lnTo>
                  <a:pt x="3074413" y="575072"/>
                </a:lnTo>
                <a:lnTo>
                  <a:pt x="0" y="57507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3" name="Freeform 33"/>
          <p:cNvSpPr/>
          <p:nvPr/>
        </p:nvSpPr>
        <p:spPr>
          <a:xfrm>
            <a:off x="5954400" y="3439440"/>
            <a:ext cx="3074040" cy="574560"/>
          </a:xfrm>
          <a:custGeom>
            <a:avLst/>
            <a:gdLst>
              <a:gd name="textAreaLeft" fmla="*/ 0 w 3074040"/>
              <a:gd name="textAreaRight" fmla="*/ 3074400 w 3074040"/>
              <a:gd name="textAreaTop" fmla="*/ 0 h 574560"/>
              <a:gd name="textAreaBottom" fmla="*/ 574920 h 574560"/>
            </a:gdLst>
            <a:ahLst/>
            <a:cxnLst/>
            <a:rect l="textAreaLeft" t="textAreaTop" r="textAreaRight" b="textAreaBottom"/>
            <a:pathLst>
              <a:path w="3074413" h="575072">
                <a:moveTo>
                  <a:pt x="0" y="0"/>
                </a:moveTo>
                <a:lnTo>
                  <a:pt x="3074413" y="0"/>
                </a:lnTo>
                <a:lnTo>
                  <a:pt x="3074413" y="575072"/>
                </a:lnTo>
                <a:lnTo>
                  <a:pt x="0" y="57507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4" name="Freeform 34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5" name="TextBox 35"/>
          <p:cNvSpPr/>
          <p:nvPr/>
        </p:nvSpPr>
        <p:spPr>
          <a:xfrm>
            <a:off x="216720" y="265680"/>
            <a:ext cx="344016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d’implantation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7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8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9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0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1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2" name="Freeform 8"/>
          <p:cNvSpPr/>
          <p:nvPr/>
        </p:nvSpPr>
        <p:spPr>
          <a:xfrm>
            <a:off x="131040" y="63000"/>
            <a:ext cx="4353120" cy="522720"/>
          </a:xfrm>
          <a:custGeom>
            <a:avLst/>
            <a:gdLst>
              <a:gd name="textAreaLeft" fmla="*/ 0 w 4353120"/>
              <a:gd name="textAreaRight" fmla="*/ 4353480 w 435312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353601" h="523199">
                <a:moveTo>
                  <a:pt x="0" y="0"/>
                </a:moveTo>
                <a:lnTo>
                  <a:pt x="4353602" y="0"/>
                </a:lnTo>
                <a:lnTo>
                  <a:pt x="4353602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3" name="Freeform 9"/>
          <p:cNvSpPr/>
          <p:nvPr/>
        </p:nvSpPr>
        <p:spPr>
          <a:xfrm>
            <a:off x="359460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4" name="Freeform 10"/>
          <p:cNvSpPr/>
          <p:nvPr/>
        </p:nvSpPr>
        <p:spPr>
          <a:xfrm>
            <a:off x="152280" y="936720"/>
            <a:ext cx="7099560" cy="3993480"/>
          </a:xfrm>
          <a:custGeom>
            <a:avLst/>
            <a:gdLst>
              <a:gd name="textAreaLeft" fmla="*/ 0 w 7099560"/>
              <a:gd name="textAreaRight" fmla="*/ 7099920 w 7099560"/>
              <a:gd name="textAreaTop" fmla="*/ 0 h 3993480"/>
              <a:gd name="textAreaBottom" fmla="*/ 3993840 h 3993480"/>
            </a:gdLst>
            <a:ahLst/>
            <a:cxnLst/>
            <a:rect l="textAreaLeft" t="textAreaTop" r="textAreaRight" b="textAreaBottom"/>
            <a:pathLst>
              <a:path w="7100097" h="3993804">
                <a:moveTo>
                  <a:pt x="0" y="0"/>
                </a:moveTo>
                <a:lnTo>
                  <a:pt x="7100097" y="0"/>
                </a:lnTo>
                <a:lnTo>
                  <a:pt x="7100097" y="3993804"/>
                </a:lnTo>
                <a:lnTo>
                  <a:pt x="0" y="39938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5" name="Freeform 11">
            <a:hlinkClick r:id="rId15"/>
          </p:cNvPr>
          <p:cNvSpPr/>
          <p:nvPr/>
        </p:nvSpPr>
        <p:spPr>
          <a:xfrm>
            <a:off x="152280" y="936720"/>
            <a:ext cx="7099560" cy="3993480"/>
          </a:xfrm>
          <a:custGeom>
            <a:avLst/>
            <a:gdLst>
              <a:gd name="textAreaLeft" fmla="*/ 0 w 7099560"/>
              <a:gd name="textAreaRight" fmla="*/ 7099920 w 7099560"/>
              <a:gd name="textAreaTop" fmla="*/ 0 h 3993480"/>
              <a:gd name="textAreaBottom" fmla="*/ 3993840 h 3993480"/>
            </a:gdLst>
            <a:ahLst/>
            <a:cxnLst/>
            <a:rect l="textAreaLeft" t="textAreaTop" r="textAreaRight" b="textAreaBottom"/>
            <a:pathLst>
              <a:path w="7100097" h="3993804">
                <a:moveTo>
                  <a:pt x="0" y="0"/>
                </a:moveTo>
                <a:lnTo>
                  <a:pt x="7100097" y="0"/>
                </a:lnTo>
                <a:lnTo>
                  <a:pt x="7100097" y="3993804"/>
                </a:lnTo>
                <a:lnTo>
                  <a:pt x="0" y="39938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6" name="Freeform 13"/>
          <p:cNvSpPr/>
          <p:nvPr/>
        </p:nvSpPr>
        <p:spPr>
          <a:xfrm>
            <a:off x="4768200" y="586440"/>
            <a:ext cx="4298040" cy="292320"/>
          </a:xfrm>
          <a:custGeom>
            <a:avLst/>
            <a:gdLst>
              <a:gd name="textAreaLeft" fmla="*/ 0 w 4298040"/>
              <a:gd name="textAreaRight" fmla="*/ 4298400 w 4298040"/>
              <a:gd name="textAreaTop" fmla="*/ 0 h 292320"/>
              <a:gd name="textAreaBottom" fmla="*/ 292680 h 292320"/>
            </a:gdLst>
            <a:ahLst/>
            <a:cxnLst/>
            <a:rect l="textAreaLeft" t="textAreaTop" r="textAreaRight" b="textAreaBottom"/>
            <a:pathLst>
              <a:path w="4298404" h="292503">
                <a:moveTo>
                  <a:pt x="0" y="0"/>
                </a:moveTo>
                <a:lnTo>
                  <a:pt x="4298404" y="0"/>
                </a:lnTo>
                <a:lnTo>
                  <a:pt x="4298404" y="292503"/>
                </a:lnTo>
                <a:lnTo>
                  <a:pt x="0" y="2925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7" name="TextBox 14"/>
          <p:cNvSpPr/>
          <p:nvPr/>
        </p:nvSpPr>
        <p:spPr>
          <a:xfrm>
            <a:off x="216720" y="265680"/>
            <a:ext cx="344016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d’implantation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8" name="TextBox 17"/>
          <p:cNvSpPr/>
          <p:nvPr/>
        </p:nvSpPr>
        <p:spPr>
          <a:xfrm>
            <a:off x="4854240" y="653040"/>
            <a:ext cx="388260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1" lang="en-US" sz="7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FR3 PÉRIGORDS</a:t>
            </a:r>
            <a:r>
              <a:rPr b="0" lang="en-US" sz="7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|</a:t>
            </a: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Polémique autour de l'installation d'un Mac Donald's à Thiviers, face au lycée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0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1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2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3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4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5" name="Freeform 8"/>
          <p:cNvSpPr/>
          <p:nvPr/>
        </p:nvSpPr>
        <p:spPr>
          <a:xfrm>
            <a:off x="131040" y="63000"/>
            <a:ext cx="4353120" cy="522720"/>
          </a:xfrm>
          <a:custGeom>
            <a:avLst/>
            <a:gdLst>
              <a:gd name="textAreaLeft" fmla="*/ 0 w 4353120"/>
              <a:gd name="textAreaRight" fmla="*/ 4353480 w 435312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353601" h="523199">
                <a:moveTo>
                  <a:pt x="0" y="0"/>
                </a:moveTo>
                <a:lnTo>
                  <a:pt x="4353602" y="0"/>
                </a:lnTo>
                <a:lnTo>
                  <a:pt x="4353602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6" name="Freeform 9"/>
          <p:cNvSpPr/>
          <p:nvPr/>
        </p:nvSpPr>
        <p:spPr>
          <a:xfrm>
            <a:off x="359460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7" name="Freeform 10"/>
          <p:cNvSpPr/>
          <p:nvPr/>
        </p:nvSpPr>
        <p:spPr>
          <a:xfrm>
            <a:off x="67680" y="522720"/>
            <a:ext cx="9062280" cy="4515480"/>
          </a:xfrm>
          <a:custGeom>
            <a:avLst/>
            <a:gdLst>
              <a:gd name="textAreaLeft" fmla="*/ 0 w 9062280"/>
              <a:gd name="textAreaRight" fmla="*/ 9062640 w 9062280"/>
              <a:gd name="textAreaTop" fmla="*/ 0 h 4515480"/>
              <a:gd name="textAreaBottom" fmla="*/ 4515840 h 4515480"/>
            </a:gdLst>
            <a:ahLst/>
            <a:cxnLst/>
            <a:rect l="textAreaLeft" t="textAreaTop" r="textAreaRight" b="textAreaBottom"/>
            <a:pathLst>
              <a:path w="9062771" h="4515660">
                <a:moveTo>
                  <a:pt x="0" y="0"/>
                </a:moveTo>
                <a:lnTo>
                  <a:pt x="9062770" y="0"/>
                </a:lnTo>
                <a:lnTo>
                  <a:pt x="9062770" y="4515660"/>
                </a:lnTo>
                <a:lnTo>
                  <a:pt x="0" y="451566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8" name="Freeform 11"/>
          <p:cNvSpPr/>
          <p:nvPr/>
        </p:nvSpPr>
        <p:spPr>
          <a:xfrm>
            <a:off x="131040" y="832320"/>
            <a:ext cx="7364520" cy="4142520"/>
          </a:xfrm>
          <a:custGeom>
            <a:avLst/>
            <a:gdLst>
              <a:gd name="textAreaLeft" fmla="*/ 0 w 7364520"/>
              <a:gd name="textAreaRight" fmla="*/ 7364880 w 7364520"/>
              <a:gd name="textAreaTop" fmla="*/ 0 h 4142520"/>
              <a:gd name="textAreaBottom" fmla="*/ 4142880 h 4142520"/>
            </a:gdLst>
            <a:ahLst/>
            <a:cxnLst/>
            <a:rect l="textAreaLeft" t="textAreaTop" r="textAreaRight" b="textAreaBottom"/>
            <a:pathLst>
              <a:path w="7364901" h="4142756">
                <a:moveTo>
                  <a:pt x="0" y="0"/>
                </a:moveTo>
                <a:lnTo>
                  <a:pt x="7364902" y="0"/>
                </a:lnTo>
                <a:lnTo>
                  <a:pt x="7364902" y="4142756"/>
                </a:lnTo>
                <a:lnTo>
                  <a:pt x="0" y="41427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9" name="TextBox 13"/>
          <p:cNvSpPr/>
          <p:nvPr/>
        </p:nvSpPr>
        <p:spPr>
          <a:xfrm>
            <a:off x="216720" y="265680"/>
            <a:ext cx="344016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d’implantation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0" name="TextBox 16"/>
          <p:cNvSpPr/>
          <p:nvPr/>
        </p:nvSpPr>
        <p:spPr>
          <a:xfrm>
            <a:off x="5845320" y="653040"/>
            <a:ext cx="138348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1" lang="en-US" sz="7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ARTE</a:t>
            </a:r>
            <a:r>
              <a:rPr b="0" lang="en-US" sz="7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|</a:t>
            </a: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Un monde obèse (2020) 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1" name="TextBox 17"/>
          <p:cNvSpPr/>
          <p:nvPr/>
        </p:nvSpPr>
        <p:spPr>
          <a:xfrm>
            <a:off x="7286760" y="653040"/>
            <a:ext cx="45720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le Mexique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2" name="TextBox 18"/>
          <p:cNvSpPr/>
          <p:nvPr/>
        </p:nvSpPr>
        <p:spPr>
          <a:xfrm>
            <a:off x="7198560" y="654840"/>
            <a:ext cx="108360" cy="12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98"/>
              </a:lnSpc>
            </a:pPr>
            <a:r>
              <a:rPr b="0" i="1" lang="en-US" sz="710" strike="noStrike" u="none">
                <a:solidFill>
                  <a:srgbClr val="000000"/>
                </a:solidFill>
                <a:effectLst/>
                <a:uFillTx/>
                <a:latin typeface="Arimo Italics"/>
                <a:ea typeface="Arimo Italics"/>
              </a:rPr>
              <a:t>⇒</a:t>
            </a:r>
            <a:endParaRPr b="0" lang="fr-FR" sz="7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4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5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6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7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8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9" name="Freeform 9"/>
          <p:cNvSpPr/>
          <p:nvPr/>
        </p:nvSpPr>
        <p:spPr>
          <a:xfrm>
            <a:off x="131040" y="63000"/>
            <a:ext cx="2826360" cy="522720"/>
          </a:xfrm>
          <a:custGeom>
            <a:avLst/>
            <a:gdLst>
              <a:gd name="textAreaLeft" fmla="*/ 0 w 2826360"/>
              <a:gd name="textAreaRight" fmla="*/ 2826720 w 282636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2826896" h="523199">
                <a:moveTo>
                  <a:pt x="0" y="0"/>
                </a:moveTo>
                <a:lnTo>
                  <a:pt x="2826896" y="0"/>
                </a:lnTo>
                <a:lnTo>
                  <a:pt x="28268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0" name="Freeform 10"/>
          <p:cNvSpPr/>
          <p:nvPr/>
        </p:nvSpPr>
        <p:spPr>
          <a:xfrm>
            <a:off x="230652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1" name="Freeform 11"/>
          <p:cNvSpPr/>
          <p:nvPr/>
        </p:nvSpPr>
        <p:spPr>
          <a:xfrm>
            <a:off x="385560" y="928440"/>
            <a:ext cx="8391960" cy="1683000"/>
          </a:xfrm>
          <a:custGeom>
            <a:avLst/>
            <a:gdLst>
              <a:gd name="textAreaLeft" fmla="*/ 0 w 8391960"/>
              <a:gd name="textAreaRight" fmla="*/ 8392320 w 8391960"/>
              <a:gd name="textAreaTop" fmla="*/ 0 h 1683000"/>
              <a:gd name="textAreaBottom" fmla="*/ 1683360 h 1683000"/>
            </a:gdLst>
            <a:ahLst/>
            <a:cxnLst/>
            <a:rect l="textAreaLeft" t="textAreaTop" r="textAreaRight" b="textAreaBottom"/>
            <a:pathLst>
              <a:path w="8392211" h="1683506">
                <a:moveTo>
                  <a:pt x="0" y="0"/>
                </a:moveTo>
                <a:lnTo>
                  <a:pt x="8392211" y="0"/>
                </a:lnTo>
                <a:lnTo>
                  <a:pt x="8392211" y="1683506"/>
                </a:lnTo>
                <a:lnTo>
                  <a:pt x="0" y="16835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2" name="Freeform 12"/>
          <p:cNvSpPr/>
          <p:nvPr/>
        </p:nvSpPr>
        <p:spPr>
          <a:xfrm>
            <a:off x="6144120" y="136080"/>
            <a:ext cx="2999520" cy="646200"/>
          </a:xfrm>
          <a:custGeom>
            <a:avLst/>
            <a:gdLst>
              <a:gd name="textAreaLeft" fmla="*/ 0 w 2999520"/>
              <a:gd name="textAreaRight" fmla="*/ 2999880 w 2999520"/>
              <a:gd name="textAreaTop" fmla="*/ 0 h 646200"/>
              <a:gd name="textAreaBottom" fmla="*/ 646560 h 646200"/>
            </a:gdLst>
            <a:ahLst/>
            <a:cxnLst/>
            <a:rect l="textAreaLeft" t="textAreaTop" r="textAreaRight" b="textAreaBottom"/>
            <a:pathLst>
              <a:path w="3000004" h="646500">
                <a:moveTo>
                  <a:pt x="0" y="0"/>
                </a:moveTo>
                <a:lnTo>
                  <a:pt x="3000004" y="0"/>
                </a:lnTo>
                <a:lnTo>
                  <a:pt x="3000004" y="646500"/>
                </a:lnTo>
                <a:lnTo>
                  <a:pt x="0" y="6465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3" name="Freeform 13"/>
          <p:cNvSpPr/>
          <p:nvPr/>
        </p:nvSpPr>
        <p:spPr>
          <a:xfrm>
            <a:off x="6372000" y="225720"/>
            <a:ext cx="157680" cy="148320"/>
          </a:xfrm>
          <a:custGeom>
            <a:avLst/>
            <a:gdLst>
              <a:gd name="textAreaLeft" fmla="*/ 0 w 157680"/>
              <a:gd name="textAreaRight" fmla="*/ 158040 w 157680"/>
              <a:gd name="textAreaTop" fmla="*/ 0 h 148320"/>
              <a:gd name="textAreaBottom" fmla="*/ 148680 h 148320"/>
            </a:gdLst>
            <a:ahLst/>
            <a:cxnLst/>
            <a:rect l="textAreaLeft" t="textAreaTop" r="textAreaRight" b="textAreaBottom"/>
            <a:pathLst>
              <a:path w="158067" h="148771">
                <a:moveTo>
                  <a:pt x="0" y="0"/>
                </a:moveTo>
                <a:lnTo>
                  <a:pt x="158068" y="0"/>
                </a:lnTo>
                <a:lnTo>
                  <a:pt x="158068" y="148771"/>
                </a:lnTo>
                <a:lnTo>
                  <a:pt x="0" y="1487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4" name="Freeform 14"/>
          <p:cNvSpPr/>
          <p:nvPr/>
        </p:nvSpPr>
        <p:spPr>
          <a:xfrm>
            <a:off x="720000" y="2700000"/>
            <a:ext cx="8197920" cy="2352960"/>
          </a:xfrm>
          <a:custGeom>
            <a:avLst/>
            <a:gdLst>
              <a:gd name="textAreaLeft" fmla="*/ 0 w 8197920"/>
              <a:gd name="textAreaRight" fmla="*/ 8198280 w 8197920"/>
              <a:gd name="textAreaTop" fmla="*/ 0 h 2352960"/>
              <a:gd name="textAreaBottom" fmla="*/ 2353320 h 2352960"/>
            </a:gdLst>
            <a:ahLst/>
            <a:cxnLst/>
            <a:rect l="textAreaLeft" t="textAreaTop" r="textAreaRight" b="textAreaBottom"/>
            <a:pathLst>
              <a:path w="8198272" h="2353427">
                <a:moveTo>
                  <a:pt x="0" y="0"/>
                </a:moveTo>
                <a:lnTo>
                  <a:pt x="8198272" y="0"/>
                </a:lnTo>
                <a:lnTo>
                  <a:pt x="8198272" y="2353428"/>
                </a:lnTo>
                <a:lnTo>
                  <a:pt x="0" y="23534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5" name="Freeform 15"/>
          <p:cNvSpPr/>
          <p:nvPr/>
        </p:nvSpPr>
        <p:spPr>
          <a:xfrm>
            <a:off x="6156000" y="33840"/>
            <a:ext cx="2963160" cy="824400"/>
          </a:xfrm>
          <a:custGeom>
            <a:avLst/>
            <a:gdLst>
              <a:gd name="textAreaLeft" fmla="*/ 0 w 2963160"/>
              <a:gd name="textAreaRight" fmla="*/ 2963520 w 2963160"/>
              <a:gd name="textAreaTop" fmla="*/ 0 h 824400"/>
              <a:gd name="textAreaBottom" fmla="*/ 824760 h 824400"/>
            </a:gdLst>
            <a:ahLst/>
            <a:cxnLst/>
            <a:rect l="textAreaLeft" t="textAreaTop" r="textAreaRight" b="textAreaBottom"/>
            <a:pathLst>
              <a:path w="2963428" h="824722">
                <a:moveTo>
                  <a:pt x="0" y="0"/>
                </a:moveTo>
                <a:lnTo>
                  <a:pt x="2963428" y="0"/>
                </a:lnTo>
                <a:lnTo>
                  <a:pt x="2963428" y="824722"/>
                </a:lnTo>
                <a:lnTo>
                  <a:pt x="0" y="8247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6" name="TextBox 18"/>
          <p:cNvSpPr/>
          <p:nvPr/>
        </p:nvSpPr>
        <p:spPr>
          <a:xfrm>
            <a:off x="616320" y="2264040"/>
            <a:ext cx="755316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00"/>
              </a:lnSpc>
            </a:pPr>
            <a:r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&gt;&gt;&gt; Les êtres humains ont </a:t>
            </a:r>
            <a:r>
              <a:rPr b="1" lang="en-US" sz="10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100 fois plus de chances</a:t>
            </a:r>
            <a:r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de se souvenir d’une </a:t>
            </a:r>
            <a:r>
              <a:rPr b="1" lang="en-US" sz="10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odeur</a:t>
            </a:r>
            <a:r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que d’un son, d’une image ou d’une sensation !</a:t>
            </a:r>
            <a:endParaRPr b="0" lang="fr-FR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7" name="TextBox 19"/>
          <p:cNvSpPr/>
          <p:nvPr/>
        </p:nvSpPr>
        <p:spPr>
          <a:xfrm>
            <a:off x="6660000" y="183960"/>
            <a:ext cx="2382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199"/>
              </a:lnSpc>
            </a:pPr>
            <a:r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Le marketing olfactif peut augmenter les ventes d’un magasin de 11 % et la satisfaction des cliens de 20% !</a:t>
            </a:r>
            <a:endParaRPr b="0" lang="fr-FR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8" name="TextBox 21"/>
          <p:cNvSpPr/>
          <p:nvPr/>
        </p:nvSpPr>
        <p:spPr>
          <a:xfrm>
            <a:off x="216720" y="84960"/>
            <a:ext cx="2128320" cy="3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78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Marketing olfactif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9" name="TextBox 23"/>
          <p:cNvSpPr/>
          <p:nvPr/>
        </p:nvSpPr>
        <p:spPr>
          <a:xfrm>
            <a:off x="2751480" y="1190520"/>
            <a:ext cx="5932440" cy="4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59"/>
              </a:lnSpc>
            </a:pP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Entrer en contact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avec les futur·es acheteureuses par leur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odorat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: créer un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lien émotionnel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une expérience </a:t>
            </a: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immersive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sans les submerger d’images et/ou de sons.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0" name="TextBox 24"/>
          <p:cNvSpPr/>
          <p:nvPr/>
        </p:nvSpPr>
        <p:spPr>
          <a:xfrm>
            <a:off x="768240" y="1351080"/>
            <a:ext cx="139176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783"/>
              </a:lnSpc>
            </a:pP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Pourquoi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 ?</a:t>
            </a: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1" name="TextBox 25"/>
          <p:cNvSpPr/>
          <p:nvPr/>
        </p:nvSpPr>
        <p:spPr>
          <a:xfrm>
            <a:off x="616320" y="1833480"/>
            <a:ext cx="4783680" cy="41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251"/>
              </a:lnSpc>
            </a:pPr>
            <a:r>
              <a:rPr b="1" lang="en-US" sz="13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Odorat </a:t>
            </a: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lié à la mémoire = le sens le + puissant !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2" name="TextBox 26"/>
          <p:cNvSpPr/>
          <p:nvPr/>
        </p:nvSpPr>
        <p:spPr>
          <a:xfrm>
            <a:off x="616320" y="2775240"/>
            <a:ext cx="3343680" cy="2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655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Le </a:t>
            </a:r>
            <a:r>
              <a:rPr b="1" lang="en-US" sz="12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marketing olfactif</a:t>
            </a: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permet de : 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3" name="TextBox 27"/>
          <p:cNvSpPr/>
          <p:nvPr/>
        </p:nvSpPr>
        <p:spPr>
          <a:xfrm>
            <a:off x="794160" y="2996640"/>
            <a:ext cx="51480" cy="6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1655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- - -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4" name="TextBox 28"/>
          <p:cNvSpPr/>
          <p:nvPr/>
        </p:nvSpPr>
        <p:spPr>
          <a:xfrm>
            <a:off x="936000" y="3021840"/>
            <a:ext cx="7424640" cy="84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655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motiver les clients à rester, </a:t>
            </a:r>
            <a:r>
              <a:rPr b="1" lang="en-US" sz="12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à consommer</a:t>
            </a: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= augmenter les recettes 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655"/>
              </a:lnSpc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créer une</a:t>
            </a:r>
            <a:r>
              <a:rPr b="1" lang="en-US" sz="12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identité de marque reconnaissable</a:t>
            </a: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= un lien émotionnel avec le client ou la cliente jouer sur </a:t>
            </a:r>
            <a:r>
              <a:rPr b="1" lang="en-US" sz="12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les émotions</a:t>
            </a: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: destressante chez un ou une soignante, optimiste ou enthousiasmante dans un magasin de meubles/décorations, etc.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5" name="TextBox 29"/>
          <p:cNvSpPr/>
          <p:nvPr/>
        </p:nvSpPr>
        <p:spPr>
          <a:xfrm>
            <a:off x="596880" y="4063680"/>
            <a:ext cx="3421800" cy="77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19"/>
              </a:lnSpc>
            </a:pPr>
            <a:r>
              <a:rPr b="0" i="1" lang="en-US" sz="11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Exemples : 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519"/>
              </a:lnSpc>
            </a:pPr>
            <a:r>
              <a:rPr b="0" i="1" lang="en-US" sz="11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- odeur du popcorn au cinéma 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519"/>
              </a:lnSpc>
            </a:pPr>
            <a:r>
              <a:rPr b="0" i="1" lang="en-US" sz="11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- des cookies et autres produits sucrés à la Mie Câline 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519"/>
              </a:lnSpc>
            </a:pPr>
            <a:r>
              <a:rPr b="0" i="1" lang="en-US" sz="11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- du pain et des viennoiseries en boulangerie 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6" name="TextBox 30"/>
          <p:cNvSpPr/>
          <p:nvPr/>
        </p:nvSpPr>
        <p:spPr>
          <a:xfrm>
            <a:off x="4279680" y="4256280"/>
            <a:ext cx="339084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19"/>
              </a:lnSpc>
            </a:pPr>
            <a:r>
              <a:rPr b="0" i="1" lang="en-US" sz="11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- burgers dans les fast-foods 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519"/>
              </a:lnSpc>
            </a:pPr>
            <a:r>
              <a:rPr b="0" i="1" lang="en-US" sz="11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- poudre à canon dans un parc d’attraction (réalisme) 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519"/>
              </a:lnSpc>
            </a:pPr>
            <a:r>
              <a:rPr b="0" i="1" lang="en-US" sz="11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- “nouveau véhicule” dans magasin de voitures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8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9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0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1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2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3" name="Freeform 9"/>
          <p:cNvSpPr/>
          <p:nvPr/>
        </p:nvSpPr>
        <p:spPr>
          <a:xfrm>
            <a:off x="131040" y="63000"/>
            <a:ext cx="5613840" cy="522720"/>
          </a:xfrm>
          <a:custGeom>
            <a:avLst/>
            <a:gdLst>
              <a:gd name="textAreaLeft" fmla="*/ 0 w 5613840"/>
              <a:gd name="textAreaRight" fmla="*/ 5614200 w 5613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5614197" h="523199">
                <a:moveTo>
                  <a:pt x="0" y="0"/>
                </a:moveTo>
                <a:lnTo>
                  <a:pt x="5614197" y="0"/>
                </a:lnTo>
                <a:lnTo>
                  <a:pt x="5614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4" name="Freeform 10"/>
          <p:cNvSpPr/>
          <p:nvPr/>
        </p:nvSpPr>
        <p:spPr>
          <a:xfrm>
            <a:off x="404172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5" name="Freeform 11"/>
          <p:cNvSpPr/>
          <p:nvPr/>
        </p:nvSpPr>
        <p:spPr>
          <a:xfrm>
            <a:off x="-40320" y="754560"/>
            <a:ext cx="3559680" cy="1941120"/>
          </a:xfrm>
          <a:custGeom>
            <a:avLst/>
            <a:gdLst>
              <a:gd name="textAreaLeft" fmla="*/ 0 w 3559680"/>
              <a:gd name="textAreaRight" fmla="*/ 3560040 w 3559680"/>
              <a:gd name="textAreaTop" fmla="*/ 0 h 1941120"/>
              <a:gd name="textAreaBottom" fmla="*/ 1941480 h 1941120"/>
            </a:gdLst>
            <a:ahLst/>
            <a:cxnLst/>
            <a:rect l="textAreaLeft" t="textAreaTop" r="textAreaRight" b="textAreaBottom"/>
            <a:pathLst>
              <a:path w="3560197" h="1941586">
                <a:moveTo>
                  <a:pt x="0" y="0"/>
                </a:moveTo>
                <a:lnTo>
                  <a:pt x="3560198" y="0"/>
                </a:lnTo>
                <a:lnTo>
                  <a:pt x="3560198" y="1941586"/>
                </a:lnTo>
                <a:lnTo>
                  <a:pt x="0" y="19415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6" name="Freeform 12"/>
          <p:cNvSpPr/>
          <p:nvPr/>
        </p:nvSpPr>
        <p:spPr>
          <a:xfrm>
            <a:off x="2976480" y="754560"/>
            <a:ext cx="3035160" cy="1941120"/>
          </a:xfrm>
          <a:custGeom>
            <a:avLst/>
            <a:gdLst>
              <a:gd name="textAreaLeft" fmla="*/ 0 w 3035160"/>
              <a:gd name="textAreaRight" fmla="*/ 3035520 w 3035160"/>
              <a:gd name="textAreaTop" fmla="*/ 0 h 1941120"/>
              <a:gd name="textAreaBottom" fmla="*/ 1941480 h 1941120"/>
            </a:gdLst>
            <a:ahLst/>
            <a:cxnLst/>
            <a:rect l="textAreaLeft" t="textAreaTop" r="textAreaRight" b="textAreaBottom"/>
            <a:pathLst>
              <a:path w="3035456" h="1941595">
                <a:moveTo>
                  <a:pt x="0" y="0"/>
                </a:moveTo>
                <a:lnTo>
                  <a:pt x="3035456" y="0"/>
                </a:lnTo>
                <a:lnTo>
                  <a:pt x="3035456" y="1941595"/>
                </a:lnTo>
                <a:lnTo>
                  <a:pt x="0" y="194159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7" name="Freeform 13"/>
          <p:cNvSpPr/>
          <p:nvPr/>
        </p:nvSpPr>
        <p:spPr>
          <a:xfrm>
            <a:off x="6010920" y="754560"/>
            <a:ext cx="3132720" cy="1941120"/>
          </a:xfrm>
          <a:custGeom>
            <a:avLst/>
            <a:gdLst>
              <a:gd name="textAreaLeft" fmla="*/ 0 w 3132720"/>
              <a:gd name="textAreaRight" fmla="*/ 3133080 w 3132720"/>
              <a:gd name="textAreaTop" fmla="*/ 0 h 1941120"/>
              <a:gd name="textAreaBottom" fmla="*/ 1941480 h 1941120"/>
            </a:gdLst>
            <a:ahLst/>
            <a:cxnLst/>
            <a:rect l="textAreaLeft" t="textAreaTop" r="textAreaRight" b="textAreaBottom"/>
            <a:pathLst>
              <a:path w="3133096" h="1941614">
                <a:moveTo>
                  <a:pt x="0" y="0"/>
                </a:moveTo>
                <a:lnTo>
                  <a:pt x="3133096" y="0"/>
                </a:lnTo>
                <a:lnTo>
                  <a:pt x="3133096" y="1941614"/>
                </a:lnTo>
                <a:lnTo>
                  <a:pt x="0" y="19416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8" name="Freeform 14"/>
          <p:cNvSpPr/>
          <p:nvPr/>
        </p:nvSpPr>
        <p:spPr>
          <a:xfrm>
            <a:off x="6012000" y="2696040"/>
            <a:ext cx="3131640" cy="1941120"/>
          </a:xfrm>
          <a:custGeom>
            <a:avLst/>
            <a:gdLst>
              <a:gd name="textAreaLeft" fmla="*/ 0 w 3131640"/>
              <a:gd name="textAreaRight" fmla="*/ 3132000 w 3131640"/>
              <a:gd name="textAreaTop" fmla="*/ 0 h 1941120"/>
              <a:gd name="textAreaBottom" fmla="*/ 1941480 h 1941120"/>
            </a:gdLst>
            <a:ahLst/>
            <a:cxnLst/>
            <a:rect l="textAreaLeft" t="textAreaTop" r="textAreaRight" b="textAreaBottom"/>
            <a:pathLst>
              <a:path w="3131896" h="1941586">
                <a:moveTo>
                  <a:pt x="0" y="0"/>
                </a:moveTo>
                <a:lnTo>
                  <a:pt x="3131896" y="0"/>
                </a:lnTo>
                <a:lnTo>
                  <a:pt x="3131896" y="1941586"/>
                </a:lnTo>
                <a:lnTo>
                  <a:pt x="0" y="19415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9" name="Freeform 15"/>
          <p:cNvSpPr/>
          <p:nvPr/>
        </p:nvSpPr>
        <p:spPr>
          <a:xfrm>
            <a:off x="2985840" y="2696040"/>
            <a:ext cx="3016800" cy="1941120"/>
          </a:xfrm>
          <a:custGeom>
            <a:avLst/>
            <a:gdLst>
              <a:gd name="textAreaLeft" fmla="*/ 0 w 3016800"/>
              <a:gd name="textAreaRight" fmla="*/ 3017160 w 3016800"/>
              <a:gd name="textAreaTop" fmla="*/ 0 h 1941120"/>
              <a:gd name="textAreaBottom" fmla="*/ 1941480 h 1941120"/>
            </a:gdLst>
            <a:ahLst/>
            <a:cxnLst/>
            <a:rect l="textAreaLeft" t="textAreaTop" r="textAreaRight" b="textAreaBottom"/>
            <a:pathLst>
              <a:path w="3017091" h="1941614">
                <a:moveTo>
                  <a:pt x="0" y="0"/>
                </a:moveTo>
                <a:lnTo>
                  <a:pt x="3017091" y="0"/>
                </a:lnTo>
                <a:lnTo>
                  <a:pt x="3017091" y="1941615"/>
                </a:lnTo>
                <a:lnTo>
                  <a:pt x="0" y="19416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0" name="Freeform 16"/>
          <p:cNvSpPr/>
          <p:nvPr/>
        </p:nvSpPr>
        <p:spPr>
          <a:xfrm>
            <a:off x="0" y="2696040"/>
            <a:ext cx="2994480" cy="1941120"/>
          </a:xfrm>
          <a:custGeom>
            <a:avLst/>
            <a:gdLst>
              <a:gd name="textAreaLeft" fmla="*/ 0 w 2994480"/>
              <a:gd name="textAreaRight" fmla="*/ 2994840 w 2994480"/>
              <a:gd name="textAreaTop" fmla="*/ 0 h 1941120"/>
              <a:gd name="textAreaBottom" fmla="*/ 1941480 h 1941120"/>
            </a:gdLst>
            <a:ahLst/>
            <a:cxnLst/>
            <a:rect l="textAreaLeft" t="textAreaTop" r="textAreaRight" b="textAreaBottom"/>
            <a:pathLst>
              <a:path w="2994984" h="1941614">
                <a:moveTo>
                  <a:pt x="0" y="0"/>
                </a:moveTo>
                <a:lnTo>
                  <a:pt x="2994984" y="0"/>
                </a:lnTo>
                <a:lnTo>
                  <a:pt x="2994984" y="1941615"/>
                </a:lnTo>
                <a:lnTo>
                  <a:pt x="0" y="19416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1" name="Freeform 17"/>
          <p:cNvSpPr/>
          <p:nvPr/>
        </p:nvSpPr>
        <p:spPr>
          <a:xfrm>
            <a:off x="0" y="754560"/>
            <a:ext cx="9143640" cy="3882960"/>
          </a:xfrm>
          <a:custGeom>
            <a:avLst/>
            <a:gdLst>
              <a:gd name="textAreaLeft" fmla="*/ 0 w 9143640"/>
              <a:gd name="textAreaRight" fmla="*/ 9144000 w 9143640"/>
              <a:gd name="textAreaTop" fmla="*/ 0 h 3882960"/>
              <a:gd name="textAreaBottom" fmla="*/ 3883320 h 3882960"/>
            </a:gdLst>
            <a:ahLst/>
            <a:cxnLst/>
            <a:rect l="textAreaLeft" t="textAreaTop" r="textAreaRight" b="textAreaBottom"/>
            <a:pathLst>
              <a:path w="9144000" h="3883266">
                <a:moveTo>
                  <a:pt x="0" y="0"/>
                </a:moveTo>
                <a:lnTo>
                  <a:pt x="9144000" y="0"/>
                </a:lnTo>
                <a:lnTo>
                  <a:pt x="9144000" y="3883266"/>
                </a:lnTo>
                <a:lnTo>
                  <a:pt x="0" y="38832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2" name="TextBox 19"/>
          <p:cNvSpPr/>
          <p:nvPr/>
        </p:nvSpPr>
        <p:spPr>
          <a:xfrm>
            <a:off x="216720" y="265680"/>
            <a:ext cx="389700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Espaces publics / Espaces privés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 2"/>
          <p:cNvSpPr/>
          <p:nvPr/>
        </p:nvSpPr>
        <p:spPr>
          <a:xfrm>
            <a:off x="-63360" y="-63360"/>
            <a:ext cx="7216200" cy="5270040"/>
          </a:xfrm>
          <a:custGeom>
            <a:avLst/>
            <a:gdLst>
              <a:gd name="textAreaLeft" fmla="*/ 0 w 7216200"/>
              <a:gd name="textAreaRight" fmla="*/ 7216560 w 7216200"/>
              <a:gd name="textAreaTop" fmla="*/ 0 h 5270040"/>
              <a:gd name="textAreaBottom" fmla="*/ 5270400 h 5270040"/>
            </a:gdLst>
            <a:ahLst/>
            <a:cxnLst/>
            <a:rect l="textAreaLeft" t="textAreaTop" r="textAreaRight" b="textAreaBottom"/>
            <a:pathLst>
              <a:path w="7216578" h="5270497">
                <a:moveTo>
                  <a:pt x="0" y="0"/>
                </a:moveTo>
                <a:lnTo>
                  <a:pt x="7216578" y="0"/>
                </a:lnTo>
                <a:lnTo>
                  <a:pt x="7216578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Freeform 3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Freeform 4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Freeform 7"/>
          <p:cNvSpPr/>
          <p:nvPr/>
        </p:nvSpPr>
        <p:spPr>
          <a:xfrm>
            <a:off x="3048120" y="1708200"/>
            <a:ext cx="6066720" cy="446040"/>
          </a:xfrm>
          <a:custGeom>
            <a:avLst/>
            <a:gdLst>
              <a:gd name="textAreaLeft" fmla="*/ 0 w 6066720"/>
              <a:gd name="textAreaRight" fmla="*/ 6067080 w 6066720"/>
              <a:gd name="textAreaTop" fmla="*/ 0 h 446040"/>
              <a:gd name="textAreaBottom" fmla="*/ 446400 h 446040"/>
            </a:gdLst>
            <a:ahLst/>
            <a:cxnLst/>
            <a:rect l="textAreaLeft" t="textAreaTop" r="textAreaRight" b="textAreaBottom"/>
            <a:pathLst>
              <a:path w="6066901" h="446399">
                <a:moveTo>
                  <a:pt x="0" y="0"/>
                </a:moveTo>
                <a:lnTo>
                  <a:pt x="6066901" y="0"/>
                </a:lnTo>
                <a:lnTo>
                  <a:pt x="6066901" y="446398"/>
                </a:lnTo>
                <a:lnTo>
                  <a:pt x="0" y="44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Freeform 8"/>
          <p:cNvSpPr/>
          <p:nvPr/>
        </p:nvSpPr>
        <p:spPr>
          <a:xfrm>
            <a:off x="3134160" y="1800720"/>
            <a:ext cx="268200" cy="252360"/>
          </a:xfrm>
          <a:custGeom>
            <a:avLst/>
            <a:gdLst>
              <a:gd name="textAreaLeft" fmla="*/ 0 w 268200"/>
              <a:gd name="textAreaRight" fmla="*/ 268560 w 268200"/>
              <a:gd name="textAreaTop" fmla="*/ 0 h 252360"/>
              <a:gd name="textAreaBottom" fmla="*/ 252720 h 252360"/>
            </a:gdLst>
            <a:ahLst/>
            <a:cxnLst/>
            <a:rect l="textAreaLeft" t="textAreaTop" r="textAreaRight" b="textAreaBottom"/>
            <a:pathLst>
              <a:path w="268700" h="252889">
                <a:moveTo>
                  <a:pt x="0" y="0"/>
                </a:moveTo>
                <a:lnTo>
                  <a:pt x="268701" y="0"/>
                </a:lnTo>
                <a:lnTo>
                  <a:pt x="268701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Freeform 9"/>
          <p:cNvSpPr/>
          <p:nvPr/>
        </p:nvSpPr>
        <p:spPr>
          <a:xfrm>
            <a:off x="3402720" y="1800720"/>
            <a:ext cx="2955240" cy="252360"/>
          </a:xfrm>
          <a:custGeom>
            <a:avLst/>
            <a:gdLst>
              <a:gd name="textAreaLeft" fmla="*/ 0 w 2955240"/>
              <a:gd name="textAreaRight" fmla="*/ 2955600 w 2955240"/>
              <a:gd name="textAreaTop" fmla="*/ 0 h 252360"/>
              <a:gd name="textAreaBottom" fmla="*/ 252720 h 252360"/>
            </a:gdLst>
            <a:ahLst/>
            <a:cxnLst/>
            <a:rect l="textAreaLeft" t="textAreaTop" r="textAreaRight" b="textAreaBottom"/>
            <a:pathLst>
              <a:path w="2955674" h="252889">
                <a:moveTo>
                  <a:pt x="0" y="0"/>
                </a:moveTo>
                <a:lnTo>
                  <a:pt x="2955674" y="0"/>
                </a:lnTo>
                <a:lnTo>
                  <a:pt x="2955674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Freeform 10"/>
          <p:cNvSpPr/>
          <p:nvPr/>
        </p:nvSpPr>
        <p:spPr>
          <a:xfrm>
            <a:off x="-40680" y="2221920"/>
            <a:ext cx="3174840" cy="1558080"/>
          </a:xfrm>
          <a:custGeom>
            <a:avLst/>
            <a:gdLst>
              <a:gd name="textAreaLeft" fmla="*/ 0 w 3174840"/>
              <a:gd name="textAreaRight" fmla="*/ 3175200 w 3174840"/>
              <a:gd name="textAreaTop" fmla="*/ 0 h 1558080"/>
              <a:gd name="textAreaBottom" fmla="*/ 1558440 h 1558080"/>
            </a:gdLst>
            <a:ahLst/>
            <a:cxnLst/>
            <a:rect l="textAreaLeft" t="textAreaTop" r="textAreaRight" b="textAreaBottom"/>
            <a:pathLst>
              <a:path w="3175302" h="1558604">
                <a:moveTo>
                  <a:pt x="0" y="0"/>
                </a:moveTo>
                <a:lnTo>
                  <a:pt x="3175301" y="0"/>
                </a:lnTo>
                <a:lnTo>
                  <a:pt x="3175301" y="1558604"/>
                </a:lnTo>
                <a:lnTo>
                  <a:pt x="0" y="15586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Freeform 11"/>
          <p:cNvSpPr/>
          <p:nvPr/>
        </p:nvSpPr>
        <p:spPr>
          <a:xfrm>
            <a:off x="4883040" y="4288320"/>
            <a:ext cx="248760" cy="248760"/>
          </a:xfrm>
          <a:custGeom>
            <a:avLst/>
            <a:gdLst>
              <a:gd name="textAreaLeft" fmla="*/ 0 w 248760"/>
              <a:gd name="textAreaRight" fmla="*/ 249120 w 248760"/>
              <a:gd name="textAreaTop" fmla="*/ 0 h 248760"/>
              <a:gd name="textAreaBottom" fmla="*/ 249120 h 248760"/>
            </a:gdLst>
            <a:ahLst/>
            <a:cxnLst/>
            <a:rect l="textAreaLeft" t="textAreaTop" r="textAreaRight" b="textAreaBottom"/>
            <a:pathLst>
              <a:path w="249022" h="249022">
                <a:moveTo>
                  <a:pt x="0" y="0"/>
                </a:moveTo>
                <a:lnTo>
                  <a:pt x="249022" y="0"/>
                </a:lnTo>
                <a:lnTo>
                  <a:pt x="249022" y="249022"/>
                </a:lnTo>
                <a:lnTo>
                  <a:pt x="0" y="2490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Freeform 12"/>
          <p:cNvSpPr/>
          <p:nvPr/>
        </p:nvSpPr>
        <p:spPr>
          <a:xfrm>
            <a:off x="5494320" y="4168800"/>
            <a:ext cx="194400" cy="194400"/>
          </a:xfrm>
          <a:custGeom>
            <a:avLst/>
            <a:gdLst>
              <a:gd name="textAreaLeft" fmla="*/ 0 w 194400"/>
              <a:gd name="textAreaRight" fmla="*/ 194760 w 194400"/>
              <a:gd name="textAreaTop" fmla="*/ 0 h 194400"/>
              <a:gd name="textAreaBottom" fmla="*/ 194760 h 194400"/>
            </a:gdLst>
            <a:ahLst/>
            <a:cxnLst/>
            <a:rect l="textAreaLeft" t="textAreaTop" r="textAreaRight" b="textAreaBottom"/>
            <a:pathLst>
              <a:path w="194729" h="194729">
                <a:moveTo>
                  <a:pt x="0" y="0"/>
                </a:moveTo>
                <a:lnTo>
                  <a:pt x="194730" y="0"/>
                </a:lnTo>
                <a:lnTo>
                  <a:pt x="194730" y="194729"/>
                </a:lnTo>
                <a:lnTo>
                  <a:pt x="0" y="19472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Freeform 13"/>
          <p:cNvSpPr/>
          <p:nvPr/>
        </p:nvSpPr>
        <p:spPr>
          <a:xfrm>
            <a:off x="8472600" y="466308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TextBox 14"/>
          <p:cNvSpPr/>
          <p:nvPr/>
        </p:nvSpPr>
        <p:spPr>
          <a:xfrm>
            <a:off x="1410480" y="1095840"/>
            <a:ext cx="3488760" cy="41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00"/>
              </a:lnSpc>
            </a:pPr>
            <a:r>
              <a:rPr b="1" lang="en-US" sz="6600" strike="noStrike" u="none">
                <a:solidFill>
                  <a:srgbClr val="ffffff"/>
                </a:solidFill>
                <a:effectLst/>
                <a:uFillTx/>
                <a:latin typeface="Impact"/>
                <a:ea typeface="Impact"/>
              </a:rPr>
              <a:t>FAST </a:t>
            </a:r>
            <a:r>
              <a:rPr b="1" lang="en-US" sz="6600" strike="noStrike" u="non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FOOD</a:t>
            </a:r>
            <a:endParaRPr b="0" lang="fr-F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TextBox 15"/>
          <p:cNvSpPr/>
          <p:nvPr/>
        </p:nvSpPr>
        <p:spPr>
          <a:xfrm>
            <a:off x="3134160" y="2169000"/>
            <a:ext cx="2985840" cy="4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498"/>
              </a:lnSpc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Collège xxxxxxxx | 2026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TextBox 16"/>
          <p:cNvSpPr/>
          <p:nvPr/>
        </p:nvSpPr>
        <p:spPr>
          <a:xfrm>
            <a:off x="1872360" y="2619360"/>
            <a:ext cx="73080" cy="68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28"/>
              </a:lnSpc>
            </a:pPr>
            <a:r>
              <a:rPr b="0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TextBox 17"/>
          <p:cNvSpPr/>
          <p:nvPr/>
        </p:nvSpPr>
        <p:spPr>
          <a:xfrm>
            <a:off x="720000" y="2288160"/>
            <a:ext cx="18856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240"/>
              </a:lnSpc>
            </a:pPr>
            <a:r>
              <a:rPr b="1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1</a:t>
            </a:r>
            <a:endParaRPr b="1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TextBox 18"/>
          <p:cNvSpPr/>
          <p:nvPr/>
        </p:nvSpPr>
        <p:spPr>
          <a:xfrm>
            <a:off x="302760" y="3240360"/>
            <a:ext cx="2491200" cy="12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240"/>
              </a:lnSpc>
            </a:pPr>
            <a:r>
              <a:rPr b="0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Pourquoi aller dans les fast-foods?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TextBox 19"/>
          <p:cNvSpPr/>
          <p:nvPr/>
        </p:nvSpPr>
        <p:spPr>
          <a:xfrm>
            <a:off x="8865000" y="4772520"/>
            <a:ext cx="71640" cy="1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00"/>
              </a:lnSpc>
            </a:pPr>
            <a:r>
              <a:rPr b="0" lang="en-US" sz="1000" strike="noStrike" u="none">
                <a:solidFill>
                  <a:srgbClr val="595959"/>
                </a:solidFill>
                <a:effectLst/>
                <a:uFillTx/>
                <a:latin typeface="Arial"/>
                <a:ea typeface="Arial"/>
              </a:rPr>
              <a:t>1</a:t>
            </a:r>
            <a:endParaRPr b="0" lang="fr-FR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Freeform 47"/>
          <p:cNvSpPr/>
          <p:nvPr/>
        </p:nvSpPr>
        <p:spPr>
          <a:xfrm>
            <a:off x="16301520" y="268920"/>
            <a:ext cx="1670400" cy="583560"/>
          </a:xfrm>
          <a:custGeom>
            <a:avLst/>
            <a:gdLst>
              <a:gd name="textAreaLeft" fmla="*/ 0 w 1670400"/>
              <a:gd name="textAreaRight" fmla="*/ 1671840 w 1670400"/>
              <a:gd name="textAreaTop" fmla="*/ 0 h 583560"/>
              <a:gd name="textAreaBottom" fmla="*/ 585000 h 583560"/>
            </a:gdLst>
            <a:ahLst/>
            <a:cxnLst/>
            <a:rect l="textAreaLeft" t="textAreaTop" r="textAreaRight" b="textAreaBottom"/>
            <a:pathLst>
              <a:path w="1671829" h="584933">
                <a:moveTo>
                  <a:pt x="0" y="0"/>
                </a:moveTo>
                <a:lnTo>
                  <a:pt x="1671829" y="0"/>
                </a:lnTo>
                <a:lnTo>
                  <a:pt x="1671829" y="584933"/>
                </a:lnTo>
                <a:lnTo>
                  <a:pt x="0" y="5849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2"/>
          <a:stretch/>
        </p:blipFill>
        <p:spPr>
          <a:xfrm>
            <a:off x="7943760" y="152280"/>
            <a:ext cx="1128240" cy="417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4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5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6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7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8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9" name="Freeform 9"/>
          <p:cNvSpPr/>
          <p:nvPr/>
        </p:nvSpPr>
        <p:spPr>
          <a:xfrm>
            <a:off x="67680" y="56520"/>
            <a:ext cx="8439840" cy="1032120"/>
          </a:xfrm>
          <a:custGeom>
            <a:avLst/>
            <a:gdLst>
              <a:gd name="textAreaLeft" fmla="*/ 0 w 8439840"/>
              <a:gd name="textAreaRight" fmla="*/ 8440200 w 8439840"/>
              <a:gd name="textAreaTop" fmla="*/ 0 h 1032120"/>
              <a:gd name="textAreaBottom" fmla="*/ 1032480 h 1032120"/>
            </a:gdLst>
            <a:ahLst/>
            <a:cxnLst/>
            <a:rect l="textAreaLeft" t="textAreaTop" r="textAreaRight" b="textAreaBottom"/>
            <a:pathLst>
              <a:path w="8440236" h="1032434">
                <a:moveTo>
                  <a:pt x="0" y="0"/>
                </a:moveTo>
                <a:lnTo>
                  <a:pt x="8440236" y="0"/>
                </a:lnTo>
                <a:lnTo>
                  <a:pt x="8440236" y="1032433"/>
                </a:lnTo>
                <a:lnTo>
                  <a:pt x="0" y="10324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0" name="Freeform 10"/>
          <p:cNvSpPr/>
          <p:nvPr/>
        </p:nvSpPr>
        <p:spPr>
          <a:xfrm>
            <a:off x="404172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1" name="Freeform 11"/>
          <p:cNvSpPr/>
          <p:nvPr/>
        </p:nvSpPr>
        <p:spPr>
          <a:xfrm>
            <a:off x="407160" y="1303560"/>
            <a:ext cx="6736680" cy="1507680"/>
          </a:xfrm>
          <a:custGeom>
            <a:avLst/>
            <a:gdLst>
              <a:gd name="textAreaLeft" fmla="*/ 0 w 6736680"/>
              <a:gd name="textAreaRight" fmla="*/ 6737040 w 6736680"/>
              <a:gd name="textAreaTop" fmla="*/ 0 h 1507680"/>
              <a:gd name="textAreaBottom" fmla="*/ 1508040 h 1507680"/>
            </a:gdLst>
            <a:ahLst/>
            <a:cxnLst/>
            <a:rect l="textAreaLeft" t="textAreaTop" r="textAreaRight" b="textAreaBottom"/>
            <a:pathLst>
              <a:path w="6736880" h="1508046">
                <a:moveTo>
                  <a:pt x="0" y="0"/>
                </a:moveTo>
                <a:lnTo>
                  <a:pt x="6736880" y="0"/>
                </a:lnTo>
                <a:lnTo>
                  <a:pt x="6736880" y="1508046"/>
                </a:lnTo>
                <a:lnTo>
                  <a:pt x="0" y="15080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2" name="Freeform 12"/>
          <p:cNvSpPr/>
          <p:nvPr/>
        </p:nvSpPr>
        <p:spPr>
          <a:xfrm>
            <a:off x="5325840" y="427320"/>
            <a:ext cx="3176640" cy="596160"/>
          </a:xfrm>
          <a:custGeom>
            <a:avLst/>
            <a:gdLst>
              <a:gd name="textAreaLeft" fmla="*/ 0 w 3176640"/>
              <a:gd name="textAreaRight" fmla="*/ 3177000 w 3176640"/>
              <a:gd name="textAreaTop" fmla="*/ 0 h 596160"/>
              <a:gd name="textAreaBottom" fmla="*/ 596520 h 596160"/>
            </a:gdLst>
            <a:ahLst/>
            <a:cxnLst/>
            <a:rect l="textAreaLeft" t="textAreaTop" r="textAreaRight" b="textAreaBottom"/>
            <a:pathLst>
              <a:path w="3177102" h="596503">
                <a:moveTo>
                  <a:pt x="0" y="0"/>
                </a:moveTo>
                <a:lnTo>
                  <a:pt x="3177102" y="0"/>
                </a:lnTo>
                <a:lnTo>
                  <a:pt x="3177102" y="596503"/>
                </a:lnTo>
                <a:lnTo>
                  <a:pt x="0" y="5965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3" name="Freeform 13"/>
          <p:cNvSpPr/>
          <p:nvPr/>
        </p:nvSpPr>
        <p:spPr>
          <a:xfrm>
            <a:off x="407160" y="3180960"/>
            <a:ext cx="8289000" cy="1148040"/>
          </a:xfrm>
          <a:custGeom>
            <a:avLst/>
            <a:gdLst>
              <a:gd name="textAreaLeft" fmla="*/ 0 w 8289000"/>
              <a:gd name="textAreaRight" fmla="*/ 8289360 w 8289000"/>
              <a:gd name="textAreaTop" fmla="*/ 0 h 1148040"/>
              <a:gd name="textAreaBottom" fmla="*/ 1148400 h 1148040"/>
            </a:gdLst>
            <a:ahLst/>
            <a:cxnLst/>
            <a:rect l="textAreaLeft" t="textAreaTop" r="textAreaRight" b="textAreaBottom"/>
            <a:pathLst>
              <a:path w="8289484" h="1148420">
                <a:moveTo>
                  <a:pt x="0" y="0"/>
                </a:moveTo>
                <a:lnTo>
                  <a:pt x="8289484" y="0"/>
                </a:lnTo>
                <a:lnTo>
                  <a:pt x="8289484" y="1148419"/>
                </a:lnTo>
                <a:lnTo>
                  <a:pt x="0" y="1148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4" name="Freeform 14"/>
          <p:cNvSpPr/>
          <p:nvPr/>
        </p:nvSpPr>
        <p:spPr>
          <a:xfrm>
            <a:off x="9241200" y="0"/>
            <a:ext cx="2999520" cy="1261800"/>
          </a:xfrm>
          <a:custGeom>
            <a:avLst/>
            <a:gdLst>
              <a:gd name="textAreaLeft" fmla="*/ 0 w 2999520"/>
              <a:gd name="textAreaRight" fmla="*/ 2999880 w 2999520"/>
              <a:gd name="textAreaTop" fmla="*/ 0 h 1261800"/>
              <a:gd name="textAreaBottom" fmla="*/ 1262160 h 1261800"/>
            </a:gdLst>
            <a:ahLst/>
            <a:cxnLst/>
            <a:rect l="textAreaLeft" t="textAreaTop" r="textAreaRight" b="textAreaBottom"/>
            <a:pathLst>
              <a:path w="3000004" h="1262101">
                <a:moveTo>
                  <a:pt x="0" y="0"/>
                </a:moveTo>
                <a:lnTo>
                  <a:pt x="3000003" y="0"/>
                </a:lnTo>
                <a:lnTo>
                  <a:pt x="3000003" y="1262101"/>
                </a:lnTo>
                <a:lnTo>
                  <a:pt x="0" y="12621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5" name="Freeform 15"/>
          <p:cNvSpPr/>
          <p:nvPr/>
        </p:nvSpPr>
        <p:spPr>
          <a:xfrm>
            <a:off x="2643840" y="1309320"/>
            <a:ext cx="588600" cy="459360"/>
          </a:xfrm>
          <a:custGeom>
            <a:avLst/>
            <a:gdLst>
              <a:gd name="textAreaLeft" fmla="*/ 0 w 588600"/>
              <a:gd name="textAreaRight" fmla="*/ 588960 w 588600"/>
              <a:gd name="textAreaTop" fmla="*/ 0 h 459360"/>
              <a:gd name="textAreaBottom" fmla="*/ 459720 h 459360"/>
            </a:gdLst>
            <a:ahLst/>
            <a:cxnLst/>
            <a:rect l="textAreaLeft" t="textAreaTop" r="textAreaRight" b="textAreaBottom"/>
            <a:pathLst>
              <a:path w="588826" h="459867">
                <a:moveTo>
                  <a:pt x="0" y="0"/>
                </a:moveTo>
                <a:lnTo>
                  <a:pt x="588826" y="0"/>
                </a:lnTo>
                <a:lnTo>
                  <a:pt x="588826" y="459867"/>
                </a:lnTo>
                <a:lnTo>
                  <a:pt x="0" y="4598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6" name="Freeform 16"/>
          <p:cNvSpPr/>
          <p:nvPr/>
        </p:nvSpPr>
        <p:spPr>
          <a:xfrm>
            <a:off x="2680200" y="2266920"/>
            <a:ext cx="515520" cy="403200"/>
          </a:xfrm>
          <a:custGeom>
            <a:avLst/>
            <a:gdLst>
              <a:gd name="textAreaLeft" fmla="*/ 0 w 515520"/>
              <a:gd name="textAreaRight" fmla="*/ 515880 w 515520"/>
              <a:gd name="textAreaTop" fmla="*/ 0 h 403200"/>
              <a:gd name="textAreaBottom" fmla="*/ 403560 h 403200"/>
            </a:gdLst>
            <a:ahLst/>
            <a:cxnLst/>
            <a:rect l="textAreaLeft" t="textAreaTop" r="textAreaRight" b="textAreaBottom"/>
            <a:pathLst>
              <a:path w="515941" h="403422">
                <a:moveTo>
                  <a:pt x="0" y="0"/>
                </a:moveTo>
                <a:lnTo>
                  <a:pt x="515941" y="0"/>
                </a:lnTo>
                <a:lnTo>
                  <a:pt x="515941" y="403422"/>
                </a:lnTo>
                <a:lnTo>
                  <a:pt x="0" y="4034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7" name="Freeform 17"/>
          <p:cNvSpPr/>
          <p:nvPr/>
        </p:nvSpPr>
        <p:spPr>
          <a:xfrm>
            <a:off x="2680200" y="1797480"/>
            <a:ext cx="515520" cy="441000"/>
          </a:xfrm>
          <a:custGeom>
            <a:avLst/>
            <a:gdLst>
              <a:gd name="textAreaLeft" fmla="*/ 0 w 515520"/>
              <a:gd name="textAreaRight" fmla="*/ 515880 w 515520"/>
              <a:gd name="textAreaTop" fmla="*/ 0 h 441000"/>
              <a:gd name="textAreaBottom" fmla="*/ 441360 h 441000"/>
            </a:gdLst>
            <a:ahLst/>
            <a:cxnLst/>
            <a:rect l="textAreaLeft" t="textAreaTop" r="textAreaRight" b="textAreaBottom"/>
            <a:pathLst>
              <a:path w="515941" h="441188">
                <a:moveTo>
                  <a:pt x="0" y="0"/>
                </a:moveTo>
                <a:lnTo>
                  <a:pt x="515941" y="0"/>
                </a:lnTo>
                <a:lnTo>
                  <a:pt x="515941" y="441188"/>
                </a:lnTo>
                <a:lnTo>
                  <a:pt x="0" y="4411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8" name="Freeform 18"/>
          <p:cNvSpPr/>
          <p:nvPr/>
        </p:nvSpPr>
        <p:spPr>
          <a:xfrm>
            <a:off x="2643840" y="1309320"/>
            <a:ext cx="588600" cy="459360"/>
          </a:xfrm>
          <a:custGeom>
            <a:avLst/>
            <a:gdLst>
              <a:gd name="textAreaLeft" fmla="*/ 0 w 588600"/>
              <a:gd name="textAreaRight" fmla="*/ 588960 w 588600"/>
              <a:gd name="textAreaTop" fmla="*/ 0 h 459360"/>
              <a:gd name="textAreaBottom" fmla="*/ 459720 h 459360"/>
            </a:gdLst>
            <a:ahLst/>
            <a:cxnLst/>
            <a:rect l="textAreaLeft" t="textAreaTop" r="textAreaRight" b="textAreaBottom"/>
            <a:pathLst>
              <a:path w="588826" h="459867">
                <a:moveTo>
                  <a:pt x="0" y="0"/>
                </a:moveTo>
                <a:lnTo>
                  <a:pt x="588826" y="0"/>
                </a:lnTo>
                <a:lnTo>
                  <a:pt x="588826" y="459867"/>
                </a:lnTo>
                <a:lnTo>
                  <a:pt x="0" y="4598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9" name="Freeform 19"/>
          <p:cNvSpPr/>
          <p:nvPr/>
        </p:nvSpPr>
        <p:spPr>
          <a:xfrm>
            <a:off x="2680200" y="2266920"/>
            <a:ext cx="515520" cy="403200"/>
          </a:xfrm>
          <a:custGeom>
            <a:avLst/>
            <a:gdLst>
              <a:gd name="textAreaLeft" fmla="*/ 0 w 515520"/>
              <a:gd name="textAreaRight" fmla="*/ 515880 w 515520"/>
              <a:gd name="textAreaTop" fmla="*/ 0 h 403200"/>
              <a:gd name="textAreaBottom" fmla="*/ 403560 h 403200"/>
            </a:gdLst>
            <a:ahLst/>
            <a:cxnLst/>
            <a:rect l="textAreaLeft" t="textAreaTop" r="textAreaRight" b="textAreaBottom"/>
            <a:pathLst>
              <a:path w="515941" h="403422">
                <a:moveTo>
                  <a:pt x="0" y="0"/>
                </a:moveTo>
                <a:lnTo>
                  <a:pt x="515941" y="0"/>
                </a:lnTo>
                <a:lnTo>
                  <a:pt x="515941" y="403422"/>
                </a:lnTo>
                <a:lnTo>
                  <a:pt x="0" y="4034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0" name="TextBox 21"/>
          <p:cNvSpPr/>
          <p:nvPr/>
        </p:nvSpPr>
        <p:spPr>
          <a:xfrm>
            <a:off x="216720" y="265680"/>
            <a:ext cx="389700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Espaces publics / Espaces privés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1" name="TextBox 24"/>
          <p:cNvSpPr/>
          <p:nvPr/>
        </p:nvSpPr>
        <p:spPr>
          <a:xfrm>
            <a:off x="844200" y="1659600"/>
            <a:ext cx="1315800" cy="6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401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ESPACE PUBLIC</a:t>
            </a:r>
            <a:endParaRPr b="1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2" name="TextBox 25"/>
          <p:cNvSpPr/>
          <p:nvPr/>
        </p:nvSpPr>
        <p:spPr>
          <a:xfrm>
            <a:off x="844200" y="3537000"/>
            <a:ext cx="1135800" cy="6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401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ESPACE PRIVÉ</a:t>
            </a:r>
            <a:endParaRPr b="1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3" name="TextBox 26"/>
          <p:cNvSpPr/>
          <p:nvPr/>
        </p:nvSpPr>
        <p:spPr>
          <a:xfrm>
            <a:off x="3281760" y="1241280"/>
            <a:ext cx="3558240" cy="42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76"/>
              </a:lnSpc>
            </a:pPr>
            <a:r>
              <a:rPr b="0" lang="en-US" sz="13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Accessible à </a:t>
            </a:r>
            <a:r>
              <a:rPr b="1" lang="en-US" sz="13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tous et toutes</a:t>
            </a:r>
            <a:endParaRPr b="0" lang="fr-FR" sz="13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4" name="TextBox 27"/>
          <p:cNvSpPr/>
          <p:nvPr/>
        </p:nvSpPr>
        <p:spPr>
          <a:xfrm>
            <a:off x="3281760" y="1823760"/>
            <a:ext cx="4098240" cy="78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50000"/>
              </a:lnSpc>
            </a:pPr>
            <a:r>
              <a:rPr b="0" lang="en-US" sz="13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Appartient à la </a:t>
            </a:r>
            <a:r>
              <a:rPr b="1" lang="en-US" sz="13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collectivité </a:t>
            </a:r>
            <a:endParaRPr b="0" lang="fr-FR" sz="13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5000"/>
              </a:lnSpc>
            </a:pPr>
            <a:r>
              <a:rPr b="0" i="1" lang="en-US" sz="135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ou </a:t>
            </a:r>
            <a:endParaRPr b="0" lang="fr-FR" sz="13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5000"/>
              </a:lnSpc>
            </a:pPr>
            <a:r>
              <a:rPr b="1" lang="en-US" sz="13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Géré collectivement</a:t>
            </a:r>
            <a:r>
              <a:rPr b="0" lang="en-US" sz="13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par une communauté.</a:t>
            </a:r>
            <a:endParaRPr b="0" lang="fr-FR" sz="13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5" name="TextBox 28"/>
          <p:cNvSpPr/>
          <p:nvPr/>
        </p:nvSpPr>
        <p:spPr>
          <a:xfrm>
            <a:off x="2758680" y="3641760"/>
            <a:ext cx="4981320" cy="41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621"/>
              </a:lnSpc>
            </a:pPr>
            <a:r>
              <a:rPr b="0" lang="en-US" sz="1350" spc="14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Propriété d’une </a:t>
            </a:r>
            <a:r>
              <a:rPr b="1" lang="en-US" sz="1350" spc="14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personne</a:t>
            </a:r>
            <a:r>
              <a:rPr b="0" lang="en-US" sz="1350" spc="14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ou d’un </a:t>
            </a:r>
            <a:r>
              <a:rPr b="1" lang="en-US" sz="1350" spc="14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groupe</a:t>
            </a:r>
            <a:r>
              <a:rPr b="0" lang="en-US" sz="1350" spc="14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susceptible d’en </a:t>
            </a:r>
            <a:r>
              <a:rPr b="1" lang="en-US" sz="1350" spc="14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restreindre l’accès</a:t>
            </a:r>
            <a:r>
              <a:rPr b="0" lang="en-US" sz="1350" spc="14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.</a:t>
            </a:r>
            <a:endParaRPr b="0" lang="fr-FR" sz="13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6" name="TextBox 29"/>
          <p:cNvSpPr/>
          <p:nvPr/>
        </p:nvSpPr>
        <p:spPr>
          <a:xfrm>
            <a:off x="5522760" y="538560"/>
            <a:ext cx="3297240" cy="3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91"/>
              </a:lnSpc>
            </a:pPr>
            <a:r>
              <a:rPr b="1" lang="en-US" sz="16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Propriété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</a:t>
            </a:r>
            <a:r>
              <a:rPr b="1" lang="en-US" sz="16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accessibilité</a:t>
            </a:r>
            <a:endParaRPr b="0" lang="fr-F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8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9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0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1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2" name="Freeform 9"/>
          <p:cNvSpPr/>
          <p:nvPr/>
        </p:nvSpPr>
        <p:spPr>
          <a:xfrm>
            <a:off x="131040" y="63000"/>
            <a:ext cx="5613840" cy="522720"/>
          </a:xfrm>
          <a:custGeom>
            <a:avLst/>
            <a:gdLst>
              <a:gd name="textAreaLeft" fmla="*/ 0 w 5613840"/>
              <a:gd name="textAreaRight" fmla="*/ 5614200 w 5613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5614197" h="523199">
                <a:moveTo>
                  <a:pt x="0" y="0"/>
                </a:moveTo>
                <a:lnTo>
                  <a:pt x="5614197" y="0"/>
                </a:lnTo>
                <a:lnTo>
                  <a:pt x="5614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3" name="Freeform 10"/>
          <p:cNvSpPr/>
          <p:nvPr/>
        </p:nvSpPr>
        <p:spPr>
          <a:xfrm>
            <a:off x="404172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4" name="Freeform 11"/>
          <p:cNvSpPr/>
          <p:nvPr/>
        </p:nvSpPr>
        <p:spPr>
          <a:xfrm>
            <a:off x="407160" y="816840"/>
            <a:ext cx="1618920" cy="1148040"/>
          </a:xfrm>
          <a:custGeom>
            <a:avLst/>
            <a:gdLst>
              <a:gd name="textAreaLeft" fmla="*/ 0 w 1618920"/>
              <a:gd name="textAreaRight" fmla="*/ 1619280 w 1618920"/>
              <a:gd name="textAreaTop" fmla="*/ 0 h 1148040"/>
              <a:gd name="textAreaBottom" fmla="*/ 1148400 h 1148040"/>
            </a:gdLst>
            <a:ahLst/>
            <a:cxnLst/>
            <a:rect l="textAreaLeft" t="textAreaTop" r="textAreaRight" b="textAreaBottom"/>
            <a:pathLst>
              <a:path w="1619202" h="1148420">
                <a:moveTo>
                  <a:pt x="0" y="0"/>
                </a:moveTo>
                <a:lnTo>
                  <a:pt x="1619202" y="0"/>
                </a:lnTo>
                <a:lnTo>
                  <a:pt x="1619202" y="1148420"/>
                </a:lnTo>
                <a:lnTo>
                  <a:pt x="0" y="11484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5" name="Freeform 12"/>
          <p:cNvSpPr/>
          <p:nvPr/>
        </p:nvSpPr>
        <p:spPr>
          <a:xfrm>
            <a:off x="2801520" y="918360"/>
            <a:ext cx="2977560" cy="1676160"/>
          </a:xfrm>
          <a:custGeom>
            <a:avLst/>
            <a:gdLst>
              <a:gd name="textAreaLeft" fmla="*/ 0 w 2977560"/>
              <a:gd name="textAreaRight" fmla="*/ 2977920 w 2977560"/>
              <a:gd name="textAreaTop" fmla="*/ 0 h 1676160"/>
              <a:gd name="textAreaBottom" fmla="*/ 1676520 h 1676160"/>
            </a:gdLst>
            <a:ahLst/>
            <a:cxnLst/>
            <a:rect l="textAreaLeft" t="textAreaTop" r="textAreaRight" b="textAreaBottom"/>
            <a:pathLst>
              <a:path w="2977896" h="1676676">
                <a:moveTo>
                  <a:pt x="0" y="0"/>
                </a:moveTo>
                <a:lnTo>
                  <a:pt x="2977896" y="0"/>
                </a:lnTo>
                <a:lnTo>
                  <a:pt x="2977896" y="1676676"/>
                </a:lnTo>
                <a:lnTo>
                  <a:pt x="0" y="167667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6" name="Freeform 13"/>
          <p:cNvSpPr/>
          <p:nvPr/>
        </p:nvSpPr>
        <p:spPr>
          <a:xfrm>
            <a:off x="3773160" y="981720"/>
            <a:ext cx="825120" cy="712800"/>
          </a:xfrm>
          <a:custGeom>
            <a:avLst/>
            <a:gdLst>
              <a:gd name="textAreaLeft" fmla="*/ 0 w 825120"/>
              <a:gd name="textAreaRight" fmla="*/ 825480 w 825120"/>
              <a:gd name="textAreaTop" fmla="*/ 0 h 712800"/>
              <a:gd name="textAreaBottom" fmla="*/ 713160 h 712800"/>
            </a:gdLst>
            <a:ahLst/>
            <a:cxnLst/>
            <a:rect l="textAreaLeft" t="textAreaTop" r="textAreaRight" b="textAreaBottom"/>
            <a:pathLst>
              <a:path w="825522" h="713289">
                <a:moveTo>
                  <a:pt x="0" y="0"/>
                </a:moveTo>
                <a:lnTo>
                  <a:pt x="825522" y="0"/>
                </a:lnTo>
                <a:lnTo>
                  <a:pt x="825522" y="713289"/>
                </a:lnTo>
                <a:lnTo>
                  <a:pt x="0" y="7132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7" name="Freeform 14"/>
          <p:cNvSpPr/>
          <p:nvPr/>
        </p:nvSpPr>
        <p:spPr>
          <a:xfrm>
            <a:off x="6592680" y="0"/>
            <a:ext cx="2550960" cy="1428120"/>
          </a:xfrm>
          <a:custGeom>
            <a:avLst/>
            <a:gdLst>
              <a:gd name="textAreaLeft" fmla="*/ 0 w 2550960"/>
              <a:gd name="textAreaRight" fmla="*/ 2551320 w 2550960"/>
              <a:gd name="textAreaTop" fmla="*/ 0 h 1428120"/>
              <a:gd name="textAreaBottom" fmla="*/ 1428480 h 1428120"/>
            </a:gdLst>
            <a:ahLst/>
            <a:cxnLst/>
            <a:rect l="textAreaLeft" t="textAreaTop" r="textAreaRight" b="textAreaBottom"/>
            <a:pathLst>
              <a:path w="2551166" h="1428655">
                <a:moveTo>
                  <a:pt x="0" y="0"/>
                </a:moveTo>
                <a:lnTo>
                  <a:pt x="2551166" y="0"/>
                </a:lnTo>
                <a:lnTo>
                  <a:pt x="2551166" y="1428655"/>
                </a:lnTo>
                <a:lnTo>
                  <a:pt x="0" y="142865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8" name="Freeform 15"/>
          <p:cNvSpPr/>
          <p:nvPr/>
        </p:nvSpPr>
        <p:spPr>
          <a:xfrm>
            <a:off x="6592680" y="0"/>
            <a:ext cx="2550960" cy="1428120"/>
          </a:xfrm>
          <a:custGeom>
            <a:avLst/>
            <a:gdLst>
              <a:gd name="textAreaLeft" fmla="*/ 0 w 2550960"/>
              <a:gd name="textAreaRight" fmla="*/ 2551320 w 2550960"/>
              <a:gd name="textAreaTop" fmla="*/ 0 h 1428120"/>
              <a:gd name="textAreaBottom" fmla="*/ 1428480 h 1428120"/>
            </a:gdLst>
            <a:ahLst/>
            <a:cxnLst/>
            <a:rect l="textAreaLeft" t="textAreaTop" r="textAreaRight" b="textAreaBottom"/>
            <a:pathLst>
              <a:path w="2551166" h="1428655">
                <a:moveTo>
                  <a:pt x="0" y="0"/>
                </a:moveTo>
                <a:lnTo>
                  <a:pt x="2551166" y="0"/>
                </a:lnTo>
                <a:lnTo>
                  <a:pt x="2551166" y="1428655"/>
                </a:lnTo>
                <a:lnTo>
                  <a:pt x="0" y="142865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9" name="Freeform 16"/>
          <p:cNvSpPr/>
          <p:nvPr/>
        </p:nvSpPr>
        <p:spPr>
          <a:xfrm>
            <a:off x="13320" y="1978200"/>
            <a:ext cx="2550960" cy="1761840"/>
          </a:xfrm>
          <a:custGeom>
            <a:avLst/>
            <a:gdLst>
              <a:gd name="textAreaLeft" fmla="*/ 0 w 2550960"/>
              <a:gd name="textAreaRight" fmla="*/ 2551320 w 2550960"/>
              <a:gd name="textAreaTop" fmla="*/ 0 h 1761840"/>
              <a:gd name="textAreaBottom" fmla="*/ 1762200 h 1761840"/>
            </a:gdLst>
            <a:ahLst/>
            <a:cxnLst/>
            <a:rect l="textAreaLeft" t="textAreaTop" r="textAreaRight" b="textAreaBottom"/>
            <a:pathLst>
              <a:path w="2551176" h="1762049">
                <a:moveTo>
                  <a:pt x="0" y="0"/>
                </a:moveTo>
                <a:lnTo>
                  <a:pt x="2551176" y="0"/>
                </a:lnTo>
                <a:lnTo>
                  <a:pt x="2551176" y="1762049"/>
                </a:lnTo>
                <a:lnTo>
                  <a:pt x="0" y="17620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0" name="Freeform 17"/>
          <p:cNvSpPr/>
          <p:nvPr/>
        </p:nvSpPr>
        <p:spPr>
          <a:xfrm>
            <a:off x="13320" y="1978200"/>
            <a:ext cx="2550960" cy="1761840"/>
          </a:xfrm>
          <a:custGeom>
            <a:avLst/>
            <a:gdLst>
              <a:gd name="textAreaLeft" fmla="*/ 0 w 2550960"/>
              <a:gd name="textAreaRight" fmla="*/ 2551320 w 2550960"/>
              <a:gd name="textAreaTop" fmla="*/ 0 h 1761840"/>
              <a:gd name="textAreaBottom" fmla="*/ 1762200 h 1761840"/>
            </a:gdLst>
            <a:ahLst/>
            <a:cxnLst/>
            <a:rect l="textAreaLeft" t="textAreaTop" r="textAreaRight" b="textAreaBottom"/>
            <a:pathLst>
              <a:path w="2551176" h="1762049">
                <a:moveTo>
                  <a:pt x="0" y="0"/>
                </a:moveTo>
                <a:lnTo>
                  <a:pt x="2551176" y="0"/>
                </a:lnTo>
                <a:lnTo>
                  <a:pt x="2551176" y="1762049"/>
                </a:lnTo>
                <a:lnTo>
                  <a:pt x="0" y="17620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1" name="Freeform 18"/>
          <p:cNvSpPr/>
          <p:nvPr/>
        </p:nvSpPr>
        <p:spPr>
          <a:xfrm>
            <a:off x="2243160" y="2926800"/>
            <a:ext cx="2955240" cy="2216160"/>
          </a:xfrm>
          <a:custGeom>
            <a:avLst/>
            <a:gdLst>
              <a:gd name="textAreaLeft" fmla="*/ 0 w 2955240"/>
              <a:gd name="textAreaRight" fmla="*/ 2955600 w 2955240"/>
              <a:gd name="textAreaTop" fmla="*/ 0 h 2216160"/>
              <a:gd name="textAreaBottom" fmla="*/ 2216520 h 2216160"/>
            </a:gdLst>
            <a:ahLst/>
            <a:cxnLst/>
            <a:rect l="textAreaLeft" t="textAreaTop" r="textAreaRight" b="textAreaBottom"/>
            <a:pathLst>
              <a:path w="2955646" h="2216696">
                <a:moveTo>
                  <a:pt x="0" y="0"/>
                </a:moveTo>
                <a:lnTo>
                  <a:pt x="2955645" y="0"/>
                </a:lnTo>
                <a:lnTo>
                  <a:pt x="2955645" y="2216696"/>
                </a:lnTo>
                <a:lnTo>
                  <a:pt x="0" y="2216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2" name="Freeform 19"/>
          <p:cNvSpPr/>
          <p:nvPr/>
        </p:nvSpPr>
        <p:spPr>
          <a:xfrm>
            <a:off x="2243160" y="2926800"/>
            <a:ext cx="2955240" cy="2216160"/>
          </a:xfrm>
          <a:custGeom>
            <a:avLst/>
            <a:gdLst>
              <a:gd name="textAreaLeft" fmla="*/ 0 w 2955240"/>
              <a:gd name="textAreaRight" fmla="*/ 2955600 w 2955240"/>
              <a:gd name="textAreaTop" fmla="*/ 0 h 2216160"/>
              <a:gd name="textAreaBottom" fmla="*/ 2216520 h 2216160"/>
            </a:gdLst>
            <a:ahLst/>
            <a:cxnLst/>
            <a:rect l="textAreaLeft" t="textAreaTop" r="textAreaRight" b="textAreaBottom"/>
            <a:pathLst>
              <a:path w="2955646" h="2216696">
                <a:moveTo>
                  <a:pt x="0" y="0"/>
                </a:moveTo>
                <a:lnTo>
                  <a:pt x="2955645" y="0"/>
                </a:lnTo>
                <a:lnTo>
                  <a:pt x="2955645" y="2216696"/>
                </a:lnTo>
                <a:lnTo>
                  <a:pt x="0" y="2216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3" name="Freeform 20"/>
          <p:cNvSpPr/>
          <p:nvPr/>
        </p:nvSpPr>
        <p:spPr>
          <a:xfrm>
            <a:off x="5937120" y="1755360"/>
            <a:ext cx="3206520" cy="2052000"/>
          </a:xfrm>
          <a:custGeom>
            <a:avLst/>
            <a:gdLst>
              <a:gd name="textAreaLeft" fmla="*/ 0 w 3206520"/>
              <a:gd name="textAreaRight" fmla="*/ 3206880 w 3206520"/>
              <a:gd name="textAreaTop" fmla="*/ 0 h 2052000"/>
              <a:gd name="textAreaBottom" fmla="*/ 2052360 h 2052000"/>
            </a:gdLst>
            <a:ahLst/>
            <a:cxnLst/>
            <a:rect l="textAreaLeft" t="textAreaTop" r="textAreaRight" b="textAreaBottom"/>
            <a:pathLst>
              <a:path w="3206848" h="2052476">
                <a:moveTo>
                  <a:pt x="0" y="0"/>
                </a:moveTo>
                <a:lnTo>
                  <a:pt x="3206848" y="0"/>
                </a:lnTo>
                <a:lnTo>
                  <a:pt x="3206848" y="2052476"/>
                </a:lnTo>
                <a:lnTo>
                  <a:pt x="0" y="205247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4" name="Freeform 21"/>
          <p:cNvSpPr/>
          <p:nvPr/>
        </p:nvSpPr>
        <p:spPr>
          <a:xfrm>
            <a:off x="5937120" y="1755360"/>
            <a:ext cx="3206520" cy="2052000"/>
          </a:xfrm>
          <a:custGeom>
            <a:avLst/>
            <a:gdLst>
              <a:gd name="textAreaLeft" fmla="*/ 0 w 3206520"/>
              <a:gd name="textAreaRight" fmla="*/ 3206880 w 3206520"/>
              <a:gd name="textAreaTop" fmla="*/ 0 h 2052000"/>
              <a:gd name="textAreaBottom" fmla="*/ 2052360 h 2052000"/>
            </a:gdLst>
            <a:ahLst/>
            <a:cxnLst/>
            <a:rect l="textAreaLeft" t="textAreaTop" r="textAreaRight" b="textAreaBottom"/>
            <a:pathLst>
              <a:path w="3206848" h="2052476">
                <a:moveTo>
                  <a:pt x="0" y="0"/>
                </a:moveTo>
                <a:lnTo>
                  <a:pt x="3206848" y="0"/>
                </a:lnTo>
                <a:lnTo>
                  <a:pt x="3206848" y="2052476"/>
                </a:lnTo>
                <a:lnTo>
                  <a:pt x="0" y="205247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5" name="Freeform 22"/>
          <p:cNvSpPr/>
          <p:nvPr/>
        </p:nvSpPr>
        <p:spPr>
          <a:xfrm>
            <a:off x="5334480" y="4026960"/>
            <a:ext cx="3529800" cy="555840"/>
          </a:xfrm>
          <a:custGeom>
            <a:avLst/>
            <a:gdLst>
              <a:gd name="textAreaLeft" fmla="*/ 0 w 3529800"/>
              <a:gd name="textAreaRight" fmla="*/ 3530160 w 3529800"/>
              <a:gd name="textAreaTop" fmla="*/ 0 h 555840"/>
              <a:gd name="textAreaBottom" fmla="*/ 556200 h 555840"/>
            </a:gdLst>
            <a:ahLst/>
            <a:cxnLst/>
            <a:rect l="textAreaLeft" t="textAreaTop" r="textAreaRight" b="textAreaBottom"/>
            <a:pathLst>
              <a:path w="3530098" h="556203">
                <a:moveTo>
                  <a:pt x="0" y="0"/>
                </a:moveTo>
                <a:lnTo>
                  <a:pt x="3530099" y="0"/>
                </a:lnTo>
                <a:lnTo>
                  <a:pt x="3530099" y="556203"/>
                </a:lnTo>
                <a:lnTo>
                  <a:pt x="0" y="5562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6" name="TextBox 24"/>
          <p:cNvSpPr/>
          <p:nvPr/>
        </p:nvSpPr>
        <p:spPr>
          <a:xfrm>
            <a:off x="216720" y="265680"/>
            <a:ext cx="389700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Espaces publics / Espaces privés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7" name="TextBox 27"/>
          <p:cNvSpPr/>
          <p:nvPr/>
        </p:nvSpPr>
        <p:spPr>
          <a:xfrm>
            <a:off x="844200" y="1173240"/>
            <a:ext cx="1315800" cy="6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401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ESPACE PUBLIC</a:t>
            </a:r>
            <a:endParaRPr b="1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8" name="TextBox 28"/>
          <p:cNvSpPr/>
          <p:nvPr/>
        </p:nvSpPr>
        <p:spPr>
          <a:xfrm>
            <a:off x="2950560" y="1776240"/>
            <a:ext cx="2764080" cy="64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1261"/>
              </a:lnSpc>
            </a:pPr>
            <a:r>
              <a:rPr b="0" lang="en-US" sz="10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Certaines populations sont perçues comme </a:t>
            </a:r>
            <a:r>
              <a:rPr b="1" lang="en-US" sz="10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indésirables</a:t>
            </a:r>
            <a:r>
              <a:rPr b="0" lang="en-US" sz="10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par les pouvoirs publics qui tentent de les dissuader d’accéder aux espaces publics</a:t>
            </a:r>
            <a:endParaRPr b="0" lang="fr-FR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9" name="TextBox 29"/>
          <p:cNvSpPr/>
          <p:nvPr/>
        </p:nvSpPr>
        <p:spPr>
          <a:xfrm>
            <a:off x="5420160" y="4103280"/>
            <a:ext cx="3269160" cy="36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40"/>
              </a:lnSpc>
            </a:pPr>
            <a:r>
              <a:rPr b="0" i="1" lang="en-US" sz="1200" strike="noStrike" u="none">
                <a:solidFill>
                  <a:srgbClr val="909bce"/>
                </a:solidFill>
                <a:effectLst/>
                <a:uFillTx/>
                <a:latin typeface="Raleway Italics"/>
                <a:ea typeface="Raleway Italics"/>
              </a:rPr>
              <a:t>Ne pas faire “groupe”, ne pas rester longtemps, ne pas s’allonger, ne pas faire du skate…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1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2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3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4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5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6" name="Freeform 9"/>
          <p:cNvSpPr/>
          <p:nvPr/>
        </p:nvSpPr>
        <p:spPr>
          <a:xfrm>
            <a:off x="131040" y="63000"/>
            <a:ext cx="5613840" cy="522720"/>
          </a:xfrm>
          <a:custGeom>
            <a:avLst/>
            <a:gdLst>
              <a:gd name="textAreaLeft" fmla="*/ 0 w 5613840"/>
              <a:gd name="textAreaRight" fmla="*/ 5614200 w 5613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5614197" h="523199">
                <a:moveTo>
                  <a:pt x="0" y="0"/>
                </a:moveTo>
                <a:lnTo>
                  <a:pt x="5614197" y="0"/>
                </a:lnTo>
                <a:lnTo>
                  <a:pt x="5614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7" name="Freeform 10"/>
          <p:cNvSpPr/>
          <p:nvPr/>
        </p:nvSpPr>
        <p:spPr>
          <a:xfrm>
            <a:off x="404172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8" name="Freeform 11"/>
          <p:cNvSpPr/>
          <p:nvPr/>
        </p:nvSpPr>
        <p:spPr>
          <a:xfrm>
            <a:off x="407160" y="816840"/>
            <a:ext cx="1618920" cy="1148040"/>
          </a:xfrm>
          <a:custGeom>
            <a:avLst/>
            <a:gdLst>
              <a:gd name="textAreaLeft" fmla="*/ 0 w 1618920"/>
              <a:gd name="textAreaRight" fmla="*/ 1619280 w 1618920"/>
              <a:gd name="textAreaTop" fmla="*/ 0 h 1148040"/>
              <a:gd name="textAreaBottom" fmla="*/ 1148400 h 1148040"/>
            </a:gdLst>
            <a:ahLst/>
            <a:cxnLst/>
            <a:rect l="textAreaLeft" t="textAreaTop" r="textAreaRight" b="textAreaBottom"/>
            <a:pathLst>
              <a:path w="1619202" h="1148420">
                <a:moveTo>
                  <a:pt x="0" y="0"/>
                </a:moveTo>
                <a:lnTo>
                  <a:pt x="1619202" y="0"/>
                </a:lnTo>
                <a:lnTo>
                  <a:pt x="1619202" y="1148420"/>
                </a:lnTo>
                <a:lnTo>
                  <a:pt x="0" y="11484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9" name="Freeform 12"/>
          <p:cNvSpPr/>
          <p:nvPr/>
        </p:nvSpPr>
        <p:spPr>
          <a:xfrm>
            <a:off x="2550960" y="3275280"/>
            <a:ext cx="2896560" cy="1857600"/>
          </a:xfrm>
          <a:custGeom>
            <a:avLst/>
            <a:gdLst>
              <a:gd name="textAreaLeft" fmla="*/ 0 w 2896560"/>
              <a:gd name="textAreaRight" fmla="*/ 2896920 w 2896560"/>
              <a:gd name="textAreaTop" fmla="*/ 0 h 1857600"/>
              <a:gd name="textAreaBottom" fmla="*/ 1857960 h 1857600"/>
            </a:gdLst>
            <a:ahLst/>
            <a:cxnLst/>
            <a:rect l="textAreaLeft" t="textAreaTop" r="textAreaRight" b="textAreaBottom"/>
            <a:pathLst>
              <a:path w="2896772" h="1857899">
                <a:moveTo>
                  <a:pt x="0" y="0"/>
                </a:moveTo>
                <a:lnTo>
                  <a:pt x="2896772" y="0"/>
                </a:lnTo>
                <a:lnTo>
                  <a:pt x="2896772" y="1857898"/>
                </a:lnTo>
                <a:lnTo>
                  <a:pt x="0" y="18578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0" name="Freeform 13"/>
          <p:cNvSpPr/>
          <p:nvPr/>
        </p:nvSpPr>
        <p:spPr>
          <a:xfrm>
            <a:off x="2550960" y="3275280"/>
            <a:ext cx="2896560" cy="1857600"/>
          </a:xfrm>
          <a:custGeom>
            <a:avLst/>
            <a:gdLst>
              <a:gd name="textAreaLeft" fmla="*/ 0 w 2896560"/>
              <a:gd name="textAreaRight" fmla="*/ 2896920 w 2896560"/>
              <a:gd name="textAreaTop" fmla="*/ 0 h 1857600"/>
              <a:gd name="textAreaBottom" fmla="*/ 1857960 h 1857600"/>
            </a:gdLst>
            <a:ahLst/>
            <a:cxnLst/>
            <a:rect l="textAreaLeft" t="textAreaTop" r="textAreaRight" b="textAreaBottom"/>
            <a:pathLst>
              <a:path w="2896772" h="1857899">
                <a:moveTo>
                  <a:pt x="0" y="0"/>
                </a:moveTo>
                <a:lnTo>
                  <a:pt x="2896772" y="0"/>
                </a:lnTo>
                <a:lnTo>
                  <a:pt x="2896772" y="1857898"/>
                </a:lnTo>
                <a:lnTo>
                  <a:pt x="0" y="18578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1" name="Freeform 14"/>
          <p:cNvSpPr/>
          <p:nvPr/>
        </p:nvSpPr>
        <p:spPr>
          <a:xfrm>
            <a:off x="0" y="1974240"/>
            <a:ext cx="2377800" cy="2415960"/>
          </a:xfrm>
          <a:custGeom>
            <a:avLst/>
            <a:gdLst>
              <a:gd name="textAreaLeft" fmla="*/ 0 w 2377800"/>
              <a:gd name="textAreaRight" fmla="*/ 2378160 w 2377800"/>
              <a:gd name="textAreaTop" fmla="*/ 0 h 2415960"/>
              <a:gd name="textAreaBottom" fmla="*/ 2416320 h 2415960"/>
            </a:gdLst>
            <a:ahLst/>
            <a:cxnLst/>
            <a:rect l="textAreaLeft" t="textAreaTop" r="textAreaRight" b="textAreaBottom"/>
            <a:pathLst>
              <a:path w="2378050" h="2416197">
                <a:moveTo>
                  <a:pt x="0" y="0"/>
                </a:moveTo>
                <a:lnTo>
                  <a:pt x="2378050" y="0"/>
                </a:lnTo>
                <a:lnTo>
                  <a:pt x="2378050" y="2416197"/>
                </a:lnTo>
                <a:lnTo>
                  <a:pt x="0" y="24161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2" name="Freeform 15"/>
          <p:cNvSpPr/>
          <p:nvPr/>
        </p:nvSpPr>
        <p:spPr>
          <a:xfrm>
            <a:off x="0" y="1974240"/>
            <a:ext cx="2377800" cy="2415960"/>
          </a:xfrm>
          <a:custGeom>
            <a:avLst/>
            <a:gdLst>
              <a:gd name="textAreaLeft" fmla="*/ 0 w 2377800"/>
              <a:gd name="textAreaRight" fmla="*/ 2378160 w 2377800"/>
              <a:gd name="textAreaTop" fmla="*/ 0 h 2415960"/>
              <a:gd name="textAreaBottom" fmla="*/ 2416320 h 2415960"/>
            </a:gdLst>
            <a:ahLst/>
            <a:cxnLst/>
            <a:rect l="textAreaLeft" t="textAreaTop" r="textAreaRight" b="textAreaBottom"/>
            <a:pathLst>
              <a:path w="2378050" h="2416197">
                <a:moveTo>
                  <a:pt x="0" y="0"/>
                </a:moveTo>
                <a:lnTo>
                  <a:pt x="2378050" y="0"/>
                </a:lnTo>
                <a:lnTo>
                  <a:pt x="2378050" y="2416197"/>
                </a:lnTo>
                <a:lnTo>
                  <a:pt x="0" y="24161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3" name="Freeform 16"/>
          <p:cNvSpPr/>
          <p:nvPr/>
        </p:nvSpPr>
        <p:spPr>
          <a:xfrm>
            <a:off x="3437640" y="2172240"/>
            <a:ext cx="2201400" cy="1229760"/>
          </a:xfrm>
          <a:custGeom>
            <a:avLst/>
            <a:gdLst>
              <a:gd name="textAreaLeft" fmla="*/ 0 w 2201400"/>
              <a:gd name="textAreaRight" fmla="*/ 2201760 w 2201400"/>
              <a:gd name="textAreaTop" fmla="*/ 0 h 1229760"/>
              <a:gd name="textAreaBottom" fmla="*/ 1230120 h 1229760"/>
            </a:gdLst>
            <a:ahLst/>
            <a:cxnLst/>
            <a:rect l="textAreaLeft" t="textAreaTop" r="textAreaRight" b="textAreaBottom"/>
            <a:pathLst>
              <a:path w="2201647" h="1230078">
                <a:moveTo>
                  <a:pt x="0" y="0"/>
                </a:moveTo>
                <a:lnTo>
                  <a:pt x="2201647" y="0"/>
                </a:lnTo>
                <a:lnTo>
                  <a:pt x="2201647" y="1230078"/>
                </a:lnTo>
                <a:lnTo>
                  <a:pt x="0" y="123007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4" name="Freeform 17"/>
          <p:cNvSpPr/>
          <p:nvPr/>
        </p:nvSpPr>
        <p:spPr>
          <a:xfrm>
            <a:off x="3437640" y="2172240"/>
            <a:ext cx="2201400" cy="1229760"/>
          </a:xfrm>
          <a:custGeom>
            <a:avLst/>
            <a:gdLst>
              <a:gd name="textAreaLeft" fmla="*/ 0 w 2201400"/>
              <a:gd name="textAreaRight" fmla="*/ 2201760 w 2201400"/>
              <a:gd name="textAreaTop" fmla="*/ 0 h 1229760"/>
              <a:gd name="textAreaBottom" fmla="*/ 1230120 h 1229760"/>
            </a:gdLst>
            <a:ahLst/>
            <a:cxnLst/>
            <a:rect l="textAreaLeft" t="textAreaTop" r="textAreaRight" b="textAreaBottom"/>
            <a:pathLst>
              <a:path w="2201647" h="1230078">
                <a:moveTo>
                  <a:pt x="0" y="0"/>
                </a:moveTo>
                <a:lnTo>
                  <a:pt x="2201647" y="0"/>
                </a:lnTo>
                <a:lnTo>
                  <a:pt x="2201647" y="1230078"/>
                </a:lnTo>
                <a:lnTo>
                  <a:pt x="0" y="123007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5" name="Freeform 18"/>
          <p:cNvSpPr/>
          <p:nvPr/>
        </p:nvSpPr>
        <p:spPr>
          <a:xfrm>
            <a:off x="2946600" y="1077840"/>
            <a:ext cx="2977560" cy="634680"/>
          </a:xfrm>
          <a:custGeom>
            <a:avLst/>
            <a:gdLst>
              <a:gd name="textAreaLeft" fmla="*/ 0 w 2977560"/>
              <a:gd name="textAreaRight" fmla="*/ 2977920 w 2977560"/>
              <a:gd name="textAreaTop" fmla="*/ 0 h 634680"/>
              <a:gd name="textAreaBottom" fmla="*/ 635040 h 634680"/>
            </a:gdLst>
            <a:ahLst/>
            <a:cxnLst/>
            <a:rect l="textAreaLeft" t="textAreaTop" r="textAreaRight" b="textAreaBottom"/>
            <a:pathLst>
              <a:path w="2977896" h="634898">
                <a:moveTo>
                  <a:pt x="0" y="0"/>
                </a:moveTo>
                <a:lnTo>
                  <a:pt x="2977896" y="0"/>
                </a:lnTo>
                <a:lnTo>
                  <a:pt x="2977896" y="634898"/>
                </a:lnTo>
                <a:lnTo>
                  <a:pt x="0" y="6348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6" name="Freeform 19"/>
          <p:cNvSpPr/>
          <p:nvPr/>
        </p:nvSpPr>
        <p:spPr>
          <a:xfrm>
            <a:off x="6698880" y="0"/>
            <a:ext cx="2444760" cy="2444760"/>
          </a:xfrm>
          <a:custGeom>
            <a:avLst/>
            <a:gdLst>
              <a:gd name="textAreaLeft" fmla="*/ 0 w 2444760"/>
              <a:gd name="textAreaRight" fmla="*/ 2445120 w 2444760"/>
              <a:gd name="textAreaTop" fmla="*/ 0 h 2444760"/>
              <a:gd name="textAreaBottom" fmla="*/ 2445120 h 2444760"/>
            </a:gdLst>
            <a:ahLst/>
            <a:cxnLst/>
            <a:rect l="textAreaLeft" t="textAreaTop" r="textAreaRight" b="textAreaBottom"/>
            <a:pathLst>
              <a:path w="2445201" h="2445201">
                <a:moveTo>
                  <a:pt x="0" y="0"/>
                </a:moveTo>
                <a:lnTo>
                  <a:pt x="2445201" y="0"/>
                </a:lnTo>
                <a:lnTo>
                  <a:pt x="2445201" y="2445201"/>
                </a:lnTo>
                <a:lnTo>
                  <a:pt x="0" y="24452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7" name="Freeform 20"/>
          <p:cNvSpPr/>
          <p:nvPr/>
        </p:nvSpPr>
        <p:spPr>
          <a:xfrm>
            <a:off x="6698880" y="0"/>
            <a:ext cx="2444760" cy="2444760"/>
          </a:xfrm>
          <a:custGeom>
            <a:avLst/>
            <a:gdLst>
              <a:gd name="textAreaLeft" fmla="*/ 0 w 2444760"/>
              <a:gd name="textAreaRight" fmla="*/ 2445120 w 2444760"/>
              <a:gd name="textAreaTop" fmla="*/ 0 h 2444760"/>
              <a:gd name="textAreaBottom" fmla="*/ 2445120 h 2444760"/>
            </a:gdLst>
            <a:ahLst/>
            <a:cxnLst/>
            <a:rect l="textAreaLeft" t="textAreaTop" r="textAreaRight" b="textAreaBottom"/>
            <a:pathLst>
              <a:path w="2445201" h="2445201">
                <a:moveTo>
                  <a:pt x="0" y="0"/>
                </a:moveTo>
                <a:lnTo>
                  <a:pt x="2445201" y="0"/>
                </a:lnTo>
                <a:lnTo>
                  <a:pt x="2445201" y="2445201"/>
                </a:lnTo>
                <a:lnTo>
                  <a:pt x="0" y="24452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8" name="Freeform 21"/>
          <p:cNvSpPr/>
          <p:nvPr/>
        </p:nvSpPr>
        <p:spPr>
          <a:xfrm>
            <a:off x="6075360" y="2550240"/>
            <a:ext cx="3068280" cy="1963800"/>
          </a:xfrm>
          <a:custGeom>
            <a:avLst/>
            <a:gdLst>
              <a:gd name="textAreaLeft" fmla="*/ 0 w 3068280"/>
              <a:gd name="textAreaRight" fmla="*/ 3068640 w 3068280"/>
              <a:gd name="textAreaTop" fmla="*/ 0 h 1963800"/>
              <a:gd name="textAreaBottom" fmla="*/ 1964160 h 1963800"/>
            </a:gdLst>
            <a:ahLst/>
            <a:cxnLst/>
            <a:rect l="textAreaLeft" t="textAreaTop" r="textAreaRight" b="textAreaBottom"/>
            <a:pathLst>
              <a:path w="3068622" h="1964226">
                <a:moveTo>
                  <a:pt x="0" y="0"/>
                </a:moveTo>
                <a:lnTo>
                  <a:pt x="3068622" y="0"/>
                </a:lnTo>
                <a:lnTo>
                  <a:pt x="3068622" y="1964226"/>
                </a:lnTo>
                <a:lnTo>
                  <a:pt x="0" y="19642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9" name="Freeform 22"/>
          <p:cNvSpPr/>
          <p:nvPr/>
        </p:nvSpPr>
        <p:spPr>
          <a:xfrm>
            <a:off x="6075360" y="2550240"/>
            <a:ext cx="3068280" cy="1963800"/>
          </a:xfrm>
          <a:custGeom>
            <a:avLst/>
            <a:gdLst>
              <a:gd name="textAreaLeft" fmla="*/ 0 w 3068280"/>
              <a:gd name="textAreaRight" fmla="*/ 3068640 w 3068280"/>
              <a:gd name="textAreaTop" fmla="*/ 0 h 1963800"/>
              <a:gd name="textAreaBottom" fmla="*/ 1964160 h 1963800"/>
            </a:gdLst>
            <a:ahLst/>
            <a:cxnLst/>
            <a:rect l="textAreaLeft" t="textAreaTop" r="textAreaRight" b="textAreaBottom"/>
            <a:pathLst>
              <a:path w="3068622" h="1964226">
                <a:moveTo>
                  <a:pt x="0" y="0"/>
                </a:moveTo>
                <a:lnTo>
                  <a:pt x="3068622" y="0"/>
                </a:lnTo>
                <a:lnTo>
                  <a:pt x="3068622" y="1964226"/>
                </a:lnTo>
                <a:lnTo>
                  <a:pt x="0" y="19642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0" name="TextBox 24"/>
          <p:cNvSpPr/>
          <p:nvPr/>
        </p:nvSpPr>
        <p:spPr>
          <a:xfrm>
            <a:off x="216720" y="265680"/>
            <a:ext cx="389700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Espaces publics / Espaces privés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1" name="TextBox 27"/>
          <p:cNvSpPr/>
          <p:nvPr/>
        </p:nvSpPr>
        <p:spPr>
          <a:xfrm>
            <a:off x="844200" y="1173240"/>
            <a:ext cx="1315800" cy="6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401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ESPACE PUBLIC</a:t>
            </a:r>
            <a:endParaRPr b="1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2" name="TextBox 28"/>
          <p:cNvSpPr/>
          <p:nvPr/>
        </p:nvSpPr>
        <p:spPr>
          <a:xfrm>
            <a:off x="3096000" y="1217880"/>
            <a:ext cx="2760120" cy="48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261"/>
              </a:lnSpc>
            </a:pPr>
            <a:r>
              <a:rPr b="0" lang="en-US" sz="10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Un espace de </a:t>
            </a:r>
            <a:r>
              <a:rPr b="1" lang="en-US" sz="10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débat</a:t>
            </a:r>
            <a:r>
              <a:rPr b="0" lang="en-US" sz="10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ou de</a:t>
            </a:r>
            <a:r>
              <a:rPr b="1" lang="en-US" sz="10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contestation sociale</a:t>
            </a:r>
            <a:r>
              <a:rPr b="0" lang="en-US" sz="10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, donc de </a:t>
            </a:r>
            <a:r>
              <a:rPr b="1" lang="en-US" sz="10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politique</a:t>
            </a:r>
            <a:r>
              <a:rPr b="0" lang="en-US" sz="10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au sens large !</a:t>
            </a:r>
            <a:endParaRPr b="0" lang="fr-FR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4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5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6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7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8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9" name="Freeform 9"/>
          <p:cNvSpPr/>
          <p:nvPr/>
        </p:nvSpPr>
        <p:spPr>
          <a:xfrm>
            <a:off x="131040" y="63000"/>
            <a:ext cx="5613840" cy="522720"/>
          </a:xfrm>
          <a:custGeom>
            <a:avLst/>
            <a:gdLst>
              <a:gd name="textAreaLeft" fmla="*/ 0 w 5613840"/>
              <a:gd name="textAreaRight" fmla="*/ 5614200 w 5613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5614197" h="523199">
                <a:moveTo>
                  <a:pt x="0" y="0"/>
                </a:moveTo>
                <a:lnTo>
                  <a:pt x="5614197" y="0"/>
                </a:lnTo>
                <a:lnTo>
                  <a:pt x="5614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0" name="Freeform 10"/>
          <p:cNvSpPr/>
          <p:nvPr/>
        </p:nvSpPr>
        <p:spPr>
          <a:xfrm>
            <a:off x="404172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1" name="Freeform 11"/>
          <p:cNvSpPr/>
          <p:nvPr/>
        </p:nvSpPr>
        <p:spPr>
          <a:xfrm>
            <a:off x="385560" y="717480"/>
            <a:ext cx="1618920" cy="1148040"/>
          </a:xfrm>
          <a:custGeom>
            <a:avLst/>
            <a:gdLst>
              <a:gd name="textAreaLeft" fmla="*/ 0 w 1618920"/>
              <a:gd name="textAreaRight" fmla="*/ 1619280 w 1618920"/>
              <a:gd name="textAreaTop" fmla="*/ 0 h 1148040"/>
              <a:gd name="textAreaBottom" fmla="*/ 1148400 h 1148040"/>
            </a:gdLst>
            <a:ahLst/>
            <a:cxnLst/>
            <a:rect l="textAreaLeft" t="textAreaTop" r="textAreaRight" b="textAreaBottom"/>
            <a:pathLst>
              <a:path w="1619202" h="1148420">
                <a:moveTo>
                  <a:pt x="0" y="0"/>
                </a:moveTo>
                <a:lnTo>
                  <a:pt x="1619202" y="0"/>
                </a:lnTo>
                <a:lnTo>
                  <a:pt x="1619202" y="1148420"/>
                </a:lnTo>
                <a:lnTo>
                  <a:pt x="0" y="11484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2" name="Freeform 12"/>
          <p:cNvSpPr/>
          <p:nvPr/>
        </p:nvSpPr>
        <p:spPr>
          <a:xfrm>
            <a:off x="2681280" y="978840"/>
            <a:ext cx="5220720" cy="715320"/>
          </a:xfrm>
          <a:custGeom>
            <a:avLst/>
            <a:gdLst>
              <a:gd name="textAreaLeft" fmla="*/ 0 w 5220720"/>
              <a:gd name="textAreaRight" fmla="*/ 5221080 w 5220720"/>
              <a:gd name="textAreaTop" fmla="*/ 0 h 715320"/>
              <a:gd name="textAreaBottom" fmla="*/ 715680 h 715320"/>
            </a:gdLst>
            <a:ahLst/>
            <a:cxnLst/>
            <a:rect l="textAreaLeft" t="textAreaTop" r="textAreaRight" b="textAreaBottom"/>
            <a:pathLst>
              <a:path w="5220900" h="715804">
                <a:moveTo>
                  <a:pt x="0" y="0"/>
                </a:moveTo>
                <a:lnTo>
                  <a:pt x="5220901" y="0"/>
                </a:lnTo>
                <a:lnTo>
                  <a:pt x="5220901" y="715804"/>
                </a:lnTo>
                <a:lnTo>
                  <a:pt x="0" y="7158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3" name="Freeform 13"/>
          <p:cNvSpPr/>
          <p:nvPr/>
        </p:nvSpPr>
        <p:spPr>
          <a:xfrm>
            <a:off x="3830040" y="4222080"/>
            <a:ext cx="745920" cy="644400"/>
          </a:xfrm>
          <a:custGeom>
            <a:avLst/>
            <a:gdLst>
              <a:gd name="textAreaLeft" fmla="*/ 0 w 745920"/>
              <a:gd name="textAreaRight" fmla="*/ 746280 w 745920"/>
              <a:gd name="textAreaTop" fmla="*/ 0 h 644400"/>
              <a:gd name="textAreaBottom" fmla="*/ 644760 h 644400"/>
            </a:gdLst>
            <a:ahLst/>
            <a:cxnLst/>
            <a:rect l="textAreaLeft" t="textAreaTop" r="textAreaRight" b="textAreaBottom"/>
            <a:pathLst>
              <a:path w="746122" h="644671">
                <a:moveTo>
                  <a:pt x="0" y="0"/>
                </a:moveTo>
                <a:lnTo>
                  <a:pt x="746121" y="0"/>
                </a:lnTo>
                <a:lnTo>
                  <a:pt x="746121" y="644671"/>
                </a:lnTo>
                <a:lnTo>
                  <a:pt x="0" y="6446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4" name="Freeform 14"/>
          <p:cNvSpPr/>
          <p:nvPr/>
        </p:nvSpPr>
        <p:spPr>
          <a:xfrm>
            <a:off x="3830040" y="4222080"/>
            <a:ext cx="745920" cy="644400"/>
          </a:xfrm>
          <a:custGeom>
            <a:avLst/>
            <a:gdLst>
              <a:gd name="textAreaLeft" fmla="*/ 0 w 745920"/>
              <a:gd name="textAreaRight" fmla="*/ 746280 w 745920"/>
              <a:gd name="textAreaTop" fmla="*/ 0 h 644400"/>
              <a:gd name="textAreaBottom" fmla="*/ 644760 h 644400"/>
            </a:gdLst>
            <a:ahLst/>
            <a:cxnLst/>
            <a:rect l="textAreaLeft" t="textAreaTop" r="textAreaRight" b="textAreaBottom"/>
            <a:pathLst>
              <a:path w="746122" h="644671">
                <a:moveTo>
                  <a:pt x="0" y="0"/>
                </a:moveTo>
                <a:lnTo>
                  <a:pt x="746121" y="0"/>
                </a:lnTo>
                <a:lnTo>
                  <a:pt x="746121" y="644671"/>
                </a:lnTo>
                <a:lnTo>
                  <a:pt x="0" y="6446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5" name="Freeform 15"/>
          <p:cNvSpPr/>
          <p:nvPr/>
        </p:nvSpPr>
        <p:spPr>
          <a:xfrm>
            <a:off x="0" y="1974240"/>
            <a:ext cx="3686760" cy="2764800"/>
          </a:xfrm>
          <a:custGeom>
            <a:avLst/>
            <a:gdLst>
              <a:gd name="textAreaLeft" fmla="*/ 0 w 3686760"/>
              <a:gd name="textAreaRight" fmla="*/ 3687120 w 3686760"/>
              <a:gd name="textAreaTop" fmla="*/ 0 h 2764800"/>
              <a:gd name="textAreaBottom" fmla="*/ 2765160 h 2764800"/>
            </a:gdLst>
            <a:ahLst/>
            <a:cxnLst/>
            <a:rect l="textAreaLeft" t="textAreaTop" r="textAreaRight" b="textAreaBottom"/>
            <a:pathLst>
              <a:path w="3687089" h="2765327">
                <a:moveTo>
                  <a:pt x="0" y="0"/>
                </a:moveTo>
                <a:lnTo>
                  <a:pt x="3687089" y="0"/>
                </a:lnTo>
                <a:lnTo>
                  <a:pt x="3687089" y="2765326"/>
                </a:lnTo>
                <a:lnTo>
                  <a:pt x="0" y="27653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6" name="Freeform 16"/>
          <p:cNvSpPr/>
          <p:nvPr/>
        </p:nvSpPr>
        <p:spPr>
          <a:xfrm>
            <a:off x="1865520" y="1090440"/>
            <a:ext cx="673200" cy="492120"/>
          </a:xfrm>
          <a:custGeom>
            <a:avLst/>
            <a:gdLst>
              <a:gd name="textAreaLeft" fmla="*/ 0 w 673200"/>
              <a:gd name="textAreaRight" fmla="*/ 673560 w 673200"/>
              <a:gd name="textAreaTop" fmla="*/ 0 h 492120"/>
              <a:gd name="textAreaBottom" fmla="*/ 492480 h 492120"/>
            </a:gdLst>
            <a:ahLst/>
            <a:cxnLst/>
            <a:rect l="textAreaLeft" t="textAreaTop" r="textAreaRight" b="textAreaBottom"/>
            <a:pathLst>
              <a:path w="673503" h="492604">
                <a:moveTo>
                  <a:pt x="0" y="0"/>
                </a:moveTo>
                <a:lnTo>
                  <a:pt x="673503" y="0"/>
                </a:lnTo>
                <a:lnTo>
                  <a:pt x="673503" y="492605"/>
                </a:lnTo>
                <a:lnTo>
                  <a:pt x="0" y="49260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7" name="Freeform 17"/>
          <p:cNvSpPr/>
          <p:nvPr/>
        </p:nvSpPr>
        <p:spPr>
          <a:xfrm>
            <a:off x="4598640" y="4295880"/>
            <a:ext cx="3553200" cy="665280"/>
          </a:xfrm>
          <a:custGeom>
            <a:avLst/>
            <a:gdLst>
              <a:gd name="textAreaLeft" fmla="*/ 0 w 3553200"/>
              <a:gd name="textAreaRight" fmla="*/ 3553560 w 3553200"/>
              <a:gd name="textAreaTop" fmla="*/ 0 h 665280"/>
              <a:gd name="textAreaBottom" fmla="*/ 665640 h 665280"/>
            </a:gdLst>
            <a:ahLst/>
            <a:cxnLst/>
            <a:rect l="textAreaLeft" t="textAreaTop" r="textAreaRight" b="textAreaBottom"/>
            <a:pathLst>
              <a:path w="3553597" h="665798">
                <a:moveTo>
                  <a:pt x="0" y="0"/>
                </a:moveTo>
                <a:lnTo>
                  <a:pt x="3553596" y="0"/>
                </a:lnTo>
                <a:lnTo>
                  <a:pt x="3553596" y="665797"/>
                </a:lnTo>
                <a:lnTo>
                  <a:pt x="0" y="665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8" name="Freeform 18"/>
          <p:cNvSpPr/>
          <p:nvPr/>
        </p:nvSpPr>
        <p:spPr>
          <a:xfrm>
            <a:off x="0" y="1974240"/>
            <a:ext cx="3686760" cy="2764800"/>
          </a:xfrm>
          <a:custGeom>
            <a:avLst/>
            <a:gdLst>
              <a:gd name="textAreaLeft" fmla="*/ 0 w 3686760"/>
              <a:gd name="textAreaRight" fmla="*/ 3687120 w 3686760"/>
              <a:gd name="textAreaTop" fmla="*/ 0 h 2764800"/>
              <a:gd name="textAreaBottom" fmla="*/ 2765160 h 2764800"/>
            </a:gdLst>
            <a:ahLst/>
            <a:cxnLst/>
            <a:rect l="textAreaLeft" t="textAreaTop" r="textAreaRight" b="textAreaBottom"/>
            <a:pathLst>
              <a:path w="3687089" h="2765327">
                <a:moveTo>
                  <a:pt x="0" y="0"/>
                </a:moveTo>
                <a:lnTo>
                  <a:pt x="3687089" y="0"/>
                </a:lnTo>
                <a:lnTo>
                  <a:pt x="3687089" y="2765326"/>
                </a:lnTo>
                <a:lnTo>
                  <a:pt x="0" y="27653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9" name="Freeform 19"/>
          <p:cNvSpPr/>
          <p:nvPr/>
        </p:nvSpPr>
        <p:spPr>
          <a:xfrm>
            <a:off x="6029280" y="1754640"/>
            <a:ext cx="3114360" cy="2337480"/>
          </a:xfrm>
          <a:custGeom>
            <a:avLst/>
            <a:gdLst>
              <a:gd name="textAreaLeft" fmla="*/ 0 w 3114360"/>
              <a:gd name="textAreaRight" fmla="*/ 3114720 w 3114360"/>
              <a:gd name="textAreaTop" fmla="*/ 0 h 2337480"/>
              <a:gd name="textAreaBottom" fmla="*/ 2337840 h 2337480"/>
            </a:gdLst>
            <a:ahLst/>
            <a:cxnLst/>
            <a:rect l="textAreaLeft" t="textAreaTop" r="textAreaRight" b="textAreaBottom"/>
            <a:pathLst>
              <a:path w="3114665" h="2337930">
                <a:moveTo>
                  <a:pt x="0" y="0"/>
                </a:moveTo>
                <a:lnTo>
                  <a:pt x="3114665" y="0"/>
                </a:lnTo>
                <a:lnTo>
                  <a:pt x="3114665" y="2337930"/>
                </a:lnTo>
                <a:lnTo>
                  <a:pt x="0" y="233793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0" name="Freeform 20"/>
          <p:cNvSpPr/>
          <p:nvPr/>
        </p:nvSpPr>
        <p:spPr>
          <a:xfrm>
            <a:off x="6029280" y="1754640"/>
            <a:ext cx="3114360" cy="2337480"/>
          </a:xfrm>
          <a:custGeom>
            <a:avLst/>
            <a:gdLst>
              <a:gd name="textAreaLeft" fmla="*/ 0 w 3114360"/>
              <a:gd name="textAreaRight" fmla="*/ 3114720 w 3114360"/>
              <a:gd name="textAreaTop" fmla="*/ 0 h 2337480"/>
              <a:gd name="textAreaBottom" fmla="*/ 2337840 h 2337480"/>
            </a:gdLst>
            <a:ahLst/>
            <a:cxnLst/>
            <a:rect l="textAreaLeft" t="textAreaTop" r="textAreaRight" b="textAreaBottom"/>
            <a:pathLst>
              <a:path w="3114665" h="2337930">
                <a:moveTo>
                  <a:pt x="0" y="0"/>
                </a:moveTo>
                <a:lnTo>
                  <a:pt x="3114665" y="0"/>
                </a:lnTo>
                <a:lnTo>
                  <a:pt x="3114665" y="2337930"/>
                </a:lnTo>
                <a:lnTo>
                  <a:pt x="0" y="233793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1" name="TextBox 22"/>
          <p:cNvSpPr/>
          <p:nvPr/>
        </p:nvSpPr>
        <p:spPr>
          <a:xfrm>
            <a:off x="216720" y="265680"/>
            <a:ext cx="389700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Espaces publics / Espaces privés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2" name="TextBox 24"/>
          <p:cNvSpPr/>
          <p:nvPr/>
        </p:nvSpPr>
        <p:spPr>
          <a:xfrm>
            <a:off x="1484640" y="825840"/>
            <a:ext cx="5400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3" name="TextBox 26"/>
          <p:cNvSpPr/>
          <p:nvPr/>
        </p:nvSpPr>
        <p:spPr>
          <a:xfrm>
            <a:off x="2766960" y="1054800"/>
            <a:ext cx="5162040" cy="70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1380"/>
              </a:lnSpc>
            </a:pPr>
            <a:r>
              <a:rPr b="0" lang="en-US" sz="11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Lesgrands </a:t>
            </a:r>
            <a:r>
              <a:rPr b="1" lang="en-US" sz="11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centres commerciaux </a:t>
            </a:r>
            <a:r>
              <a:rPr b="0" lang="en-US" sz="11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peuvent jouer le rôle d’espaces publics : ils peuvent être des espaces de plus </a:t>
            </a:r>
            <a:r>
              <a:rPr b="1" lang="en-US" sz="11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grande diversité sociale</a:t>
            </a:r>
            <a:r>
              <a:rPr b="0" lang="en-US" sz="11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que les places centrales, en étant des espaces de rencontres et de coprésence.</a:t>
            </a:r>
            <a:endParaRPr b="0" lang="fr-FR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4" name="TextBox 27"/>
          <p:cNvSpPr/>
          <p:nvPr/>
        </p:nvSpPr>
        <p:spPr>
          <a:xfrm>
            <a:off x="4748040" y="4435560"/>
            <a:ext cx="3264120" cy="52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380"/>
              </a:lnSpc>
            </a:pPr>
            <a:r>
              <a:rPr b="0" lang="en-US" sz="11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Ils </a:t>
            </a:r>
            <a:r>
              <a:rPr b="1" lang="en-US" sz="115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ne peuvent pas </a:t>
            </a:r>
            <a:r>
              <a:rPr b="0" lang="en-US" sz="115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être les espaces de débat / de contestation sociale / de politique </a:t>
            </a:r>
            <a:endParaRPr b="0" lang="fr-FR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5" name="TextBox 28"/>
          <p:cNvSpPr/>
          <p:nvPr/>
        </p:nvSpPr>
        <p:spPr>
          <a:xfrm>
            <a:off x="822600" y="1073520"/>
            <a:ext cx="1157400" cy="6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401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ESPACE PRIVÉ</a:t>
            </a:r>
            <a:endParaRPr b="1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Freeform 2"/>
          <p:cNvSpPr/>
          <p:nvPr/>
        </p:nvSpPr>
        <p:spPr>
          <a:xfrm>
            <a:off x="-63360" y="-63360"/>
            <a:ext cx="7216200" cy="5270040"/>
          </a:xfrm>
          <a:custGeom>
            <a:avLst/>
            <a:gdLst>
              <a:gd name="textAreaLeft" fmla="*/ 0 w 7216200"/>
              <a:gd name="textAreaRight" fmla="*/ 7216560 w 7216200"/>
              <a:gd name="textAreaTop" fmla="*/ 0 h 5270040"/>
              <a:gd name="textAreaBottom" fmla="*/ 5270400 h 5270040"/>
            </a:gdLst>
            <a:ahLst/>
            <a:cxnLst/>
            <a:rect l="textAreaLeft" t="textAreaTop" r="textAreaRight" b="textAreaBottom"/>
            <a:pathLst>
              <a:path w="7216578" h="5270497">
                <a:moveTo>
                  <a:pt x="0" y="0"/>
                </a:moveTo>
                <a:lnTo>
                  <a:pt x="7216578" y="0"/>
                </a:lnTo>
                <a:lnTo>
                  <a:pt x="7216578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7" name="Freeform 3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8" name="Freeform 4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9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0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1" name="Freeform 7"/>
          <p:cNvSpPr/>
          <p:nvPr/>
        </p:nvSpPr>
        <p:spPr>
          <a:xfrm>
            <a:off x="3048120" y="1708200"/>
            <a:ext cx="6066720" cy="446040"/>
          </a:xfrm>
          <a:custGeom>
            <a:avLst/>
            <a:gdLst>
              <a:gd name="textAreaLeft" fmla="*/ 0 w 6066720"/>
              <a:gd name="textAreaRight" fmla="*/ 6067080 w 6066720"/>
              <a:gd name="textAreaTop" fmla="*/ 0 h 446040"/>
              <a:gd name="textAreaBottom" fmla="*/ 446400 h 446040"/>
            </a:gdLst>
            <a:ahLst/>
            <a:cxnLst/>
            <a:rect l="textAreaLeft" t="textAreaTop" r="textAreaRight" b="textAreaBottom"/>
            <a:pathLst>
              <a:path w="6066901" h="446399">
                <a:moveTo>
                  <a:pt x="0" y="0"/>
                </a:moveTo>
                <a:lnTo>
                  <a:pt x="6066901" y="0"/>
                </a:lnTo>
                <a:lnTo>
                  <a:pt x="6066901" y="446398"/>
                </a:lnTo>
                <a:lnTo>
                  <a:pt x="0" y="44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2" name="Freeform 8"/>
          <p:cNvSpPr/>
          <p:nvPr/>
        </p:nvSpPr>
        <p:spPr>
          <a:xfrm>
            <a:off x="3134160" y="1800720"/>
            <a:ext cx="268200" cy="252360"/>
          </a:xfrm>
          <a:custGeom>
            <a:avLst/>
            <a:gdLst>
              <a:gd name="textAreaLeft" fmla="*/ 0 w 268200"/>
              <a:gd name="textAreaRight" fmla="*/ 268560 w 268200"/>
              <a:gd name="textAreaTop" fmla="*/ 0 h 252360"/>
              <a:gd name="textAreaBottom" fmla="*/ 252720 h 252360"/>
            </a:gdLst>
            <a:ahLst/>
            <a:cxnLst/>
            <a:rect l="textAreaLeft" t="textAreaTop" r="textAreaRight" b="textAreaBottom"/>
            <a:pathLst>
              <a:path w="268700" h="252889">
                <a:moveTo>
                  <a:pt x="0" y="0"/>
                </a:moveTo>
                <a:lnTo>
                  <a:pt x="268701" y="0"/>
                </a:lnTo>
                <a:lnTo>
                  <a:pt x="268701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3" name="Freeform 9"/>
          <p:cNvSpPr/>
          <p:nvPr/>
        </p:nvSpPr>
        <p:spPr>
          <a:xfrm>
            <a:off x="3402720" y="1800720"/>
            <a:ext cx="2955240" cy="252360"/>
          </a:xfrm>
          <a:custGeom>
            <a:avLst/>
            <a:gdLst>
              <a:gd name="textAreaLeft" fmla="*/ 0 w 2955240"/>
              <a:gd name="textAreaRight" fmla="*/ 2955600 w 2955240"/>
              <a:gd name="textAreaTop" fmla="*/ 0 h 252360"/>
              <a:gd name="textAreaBottom" fmla="*/ 252720 h 252360"/>
            </a:gdLst>
            <a:ahLst/>
            <a:cxnLst/>
            <a:rect l="textAreaLeft" t="textAreaTop" r="textAreaRight" b="textAreaBottom"/>
            <a:pathLst>
              <a:path w="2955674" h="252889">
                <a:moveTo>
                  <a:pt x="0" y="0"/>
                </a:moveTo>
                <a:lnTo>
                  <a:pt x="2955674" y="0"/>
                </a:lnTo>
                <a:lnTo>
                  <a:pt x="2955674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4" name="Freeform 10"/>
          <p:cNvSpPr/>
          <p:nvPr/>
        </p:nvSpPr>
        <p:spPr>
          <a:xfrm>
            <a:off x="-294840" y="2160000"/>
            <a:ext cx="3174840" cy="1558080"/>
          </a:xfrm>
          <a:custGeom>
            <a:avLst/>
            <a:gdLst>
              <a:gd name="textAreaLeft" fmla="*/ 0 w 3174840"/>
              <a:gd name="textAreaRight" fmla="*/ 3175200 w 3174840"/>
              <a:gd name="textAreaTop" fmla="*/ 0 h 1558080"/>
              <a:gd name="textAreaBottom" fmla="*/ 1558440 h 1558080"/>
            </a:gdLst>
            <a:ahLst/>
            <a:cxnLst/>
            <a:rect l="textAreaLeft" t="textAreaTop" r="textAreaRight" b="textAreaBottom"/>
            <a:pathLst>
              <a:path w="3175302" h="1558604">
                <a:moveTo>
                  <a:pt x="0" y="0"/>
                </a:moveTo>
                <a:lnTo>
                  <a:pt x="3175301" y="0"/>
                </a:lnTo>
                <a:lnTo>
                  <a:pt x="3175301" y="1558604"/>
                </a:lnTo>
                <a:lnTo>
                  <a:pt x="0" y="15586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5" name="Freeform 11"/>
          <p:cNvSpPr/>
          <p:nvPr/>
        </p:nvSpPr>
        <p:spPr>
          <a:xfrm>
            <a:off x="8472600" y="466308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6" name="TextBox 12"/>
          <p:cNvSpPr/>
          <p:nvPr/>
        </p:nvSpPr>
        <p:spPr>
          <a:xfrm>
            <a:off x="1382760" y="1140840"/>
            <a:ext cx="3488760" cy="41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00"/>
              </a:lnSpc>
            </a:pPr>
            <a:r>
              <a:rPr b="1" lang="en-US" sz="6600" strike="noStrike" u="none">
                <a:solidFill>
                  <a:srgbClr val="ffffff"/>
                </a:solidFill>
                <a:effectLst/>
                <a:uFillTx/>
                <a:latin typeface="Impact"/>
                <a:ea typeface="Impact"/>
              </a:rPr>
              <a:t>FAST </a:t>
            </a:r>
            <a:r>
              <a:rPr b="1" lang="en-US" sz="6600" strike="noStrike" u="non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FOOD</a:t>
            </a:r>
            <a:endParaRPr b="0" lang="fr-F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7" name="TextBox 13"/>
          <p:cNvSpPr/>
          <p:nvPr/>
        </p:nvSpPr>
        <p:spPr>
          <a:xfrm>
            <a:off x="3134160" y="2169000"/>
            <a:ext cx="4605840" cy="4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498"/>
              </a:lnSpc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Collège xxxxxxx | 2026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8" name="TextBox 14"/>
          <p:cNvSpPr/>
          <p:nvPr/>
        </p:nvSpPr>
        <p:spPr>
          <a:xfrm>
            <a:off x="1842840" y="2619360"/>
            <a:ext cx="73080" cy="68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28"/>
              </a:lnSpc>
            </a:pPr>
            <a:r>
              <a:rPr b="0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9" name="TextBox 16"/>
          <p:cNvSpPr/>
          <p:nvPr/>
        </p:nvSpPr>
        <p:spPr>
          <a:xfrm>
            <a:off x="8794080" y="4772520"/>
            <a:ext cx="143640" cy="1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00"/>
              </a:lnSpc>
            </a:pPr>
            <a:r>
              <a:rPr b="0" lang="en-US" sz="1000" strike="noStrike" u="none">
                <a:solidFill>
                  <a:srgbClr val="595959"/>
                </a:solidFill>
                <a:effectLst/>
                <a:uFillTx/>
                <a:latin typeface="Arial"/>
                <a:ea typeface="Arial"/>
              </a:rPr>
              <a:t>22</a:t>
            </a:r>
            <a:endParaRPr b="0" lang="fr-FR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0" name="TextBox 17"/>
          <p:cNvSpPr/>
          <p:nvPr/>
        </p:nvSpPr>
        <p:spPr>
          <a:xfrm>
            <a:off x="388800" y="2216160"/>
            <a:ext cx="191520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240"/>
              </a:lnSpc>
            </a:pPr>
            <a:r>
              <a:rPr b="1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4</a:t>
            </a:r>
            <a:endParaRPr b="1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1" name="TextBox 18"/>
          <p:cNvSpPr/>
          <p:nvPr/>
        </p:nvSpPr>
        <p:spPr>
          <a:xfrm>
            <a:off x="47160" y="3240720"/>
            <a:ext cx="2652840" cy="82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240"/>
              </a:lnSpc>
            </a:pPr>
            <a:r>
              <a:rPr b="0" lang="en-US" sz="27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Baguette magique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52" name="" descr=""/>
          <p:cNvPicPr/>
          <p:nvPr/>
        </p:nvPicPr>
        <p:blipFill>
          <a:blip r:embed="rId17"/>
          <a:stretch/>
        </p:blipFill>
        <p:spPr>
          <a:xfrm>
            <a:off x="7943760" y="152640"/>
            <a:ext cx="1128240" cy="417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4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5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6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7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8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9" name="Freeform 8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0" name="Freeform 9"/>
          <p:cNvSpPr/>
          <p:nvPr/>
        </p:nvSpPr>
        <p:spPr>
          <a:xfrm>
            <a:off x="131040" y="63000"/>
            <a:ext cx="8145720" cy="522720"/>
          </a:xfrm>
          <a:custGeom>
            <a:avLst/>
            <a:gdLst>
              <a:gd name="textAreaLeft" fmla="*/ 0 w 8145720"/>
              <a:gd name="textAreaRight" fmla="*/ 8146080 w 814572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8146199" h="523199">
                <a:moveTo>
                  <a:pt x="0" y="0"/>
                </a:moveTo>
                <a:lnTo>
                  <a:pt x="8146199" y="0"/>
                </a:lnTo>
                <a:lnTo>
                  <a:pt x="81461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1" name="Freeform 10"/>
          <p:cNvSpPr/>
          <p:nvPr/>
        </p:nvSpPr>
        <p:spPr>
          <a:xfrm>
            <a:off x="641880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2" name="Freeform 11"/>
          <p:cNvSpPr/>
          <p:nvPr/>
        </p:nvSpPr>
        <p:spPr>
          <a:xfrm>
            <a:off x="67680" y="522720"/>
            <a:ext cx="9062280" cy="4515480"/>
          </a:xfrm>
          <a:custGeom>
            <a:avLst/>
            <a:gdLst>
              <a:gd name="textAreaLeft" fmla="*/ 0 w 9062280"/>
              <a:gd name="textAreaRight" fmla="*/ 9062640 w 9062280"/>
              <a:gd name="textAreaTop" fmla="*/ 0 h 4515480"/>
              <a:gd name="textAreaBottom" fmla="*/ 4515840 h 4515480"/>
            </a:gdLst>
            <a:ahLst/>
            <a:cxnLst/>
            <a:rect l="textAreaLeft" t="textAreaTop" r="textAreaRight" b="textAreaBottom"/>
            <a:pathLst>
              <a:path w="9062771" h="4515660">
                <a:moveTo>
                  <a:pt x="0" y="0"/>
                </a:moveTo>
                <a:lnTo>
                  <a:pt x="9062770" y="0"/>
                </a:lnTo>
                <a:lnTo>
                  <a:pt x="9062770" y="4515660"/>
                </a:lnTo>
                <a:lnTo>
                  <a:pt x="0" y="451566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3" name="Freeform 12"/>
          <p:cNvSpPr/>
          <p:nvPr/>
        </p:nvSpPr>
        <p:spPr>
          <a:xfrm>
            <a:off x="131040" y="832320"/>
            <a:ext cx="7364520" cy="4142520"/>
          </a:xfrm>
          <a:custGeom>
            <a:avLst/>
            <a:gdLst>
              <a:gd name="textAreaLeft" fmla="*/ 0 w 7364520"/>
              <a:gd name="textAreaRight" fmla="*/ 7364880 w 7364520"/>
              <a:gd name="textAreaTop" fmla="*/ 0 h 4142520"/>
              <a:gd name="textAreaBottom" fmla="*/ 4142880 h 4142520"/>
            </a:gdLst>
            <a:ahLst/>
            <a:cxnLst/>
            <a:rect l="textAreaLeft" t="textAreaTop" r="textAreaRight" b="textAreaBottom"/>
            <a:pathLst>
              <a:path w="7364901" h="4142756">
                <a:moveTo>
                  <a:pt x="0" y="0"/>
                </a:moveTo>
                <a:lnTo>
                  <a:pt x="7364902" y="0"/>
                </a:lnTo>
                <a:lnTo>
                  <a:pt x="7364902" y="4142756"/>
                </a:lnTo>
                <a:lnTo>
                  <a:pt x="0" y="41427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4" name="TextBox 14"/>
          <p:cNvSpPr/>
          <p:nvPr/>
        </p:nvSpPr>
        <p:spPr>
          <a:xfrm>
            <a:off x="216720" y="265680"/>
            <a:ext cx="631692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Lutter contre les grandes industries agroalimentaires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5" name="TextBox 16"/>
          <p:cNvSpPr/>
          <p:nvPr/>
        </p:nvSpPr>
        <p:spPr>
          <a:xfrm>
            <a:off x="6071760" y="710280"/>
            <a:ext cx="22680" cy="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49"/>
              </a:lnSpc>
            </a:pPr>
            <a:r>
              <a:rPr b="0" lang="en-US" sz="7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6" name="TextBox 18"/>
          <p:cNvSpPr/>
          <p:nvPr/>
        </p:nvSpPr>
        <p:spPr>
          <a:xfrm>
            <a:off x="6025320" y="653040"/>
            <a:ext cx="138348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1" lang="en-US" sz="7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ARTE</a:t>
            </a:r>
            <a:r>
              <a:rPr b="0" lang="en-US" sz="7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| </a:t>
            </a: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Un monde obèse (2020) 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7" name="TextBox 19"/>
          <p:cNvSpPr/>
          <p:nvPr/>
        </p:nvSpPr>
        <p:spPr>
          <a:xfrm>
            <a:off x="7286760" y="653040"/>
            <a:ext cx="28980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le Chili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8" name="TextBox 20"/>
          <p:cNvSpPr/>
          <p:nvPr/>
        </p:nvSpPr>
        <p:spPr>
          <a:xfrm>
            <a:off x="7198560" y="654840"/>
            <a:ext cx="108360" cy="12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98"/>
              </a:lnSpc>
            </a:pPr>
            <a:r>
              <a:rPr b="0" i="1" lang="en-US" sz="710" strike="noStrike" u="none">
                <a:solidFill>
                  <a:srgbClr val="000000"/>
                </a:solidFill>
                <a:effectLst/>
                <a:uFillTx/>
                <a:latin typeface="Arimo Italics"/>
                <a:ea typeface="Arimo Italics"/>
              </a:rPr>
              <a:t>⇒</a:t>
            </a:r>
            <a:endParaRPr b="0" lang="fr-FR" sz="7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0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1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2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3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4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5" name="Freeform 8"/>
          <p:cNvSpPr/>
          <p:nvPr/>
        </p:nvSpPr>
        <p:spPr>
          <a:xfrm>
            <a:off x="6593760" y="673200"/>
            <a:ext cx="1724040" cy="1694880"/>
          </a:xfrm>
          <a:custGeom>
            <a:avLst/>
            <a:gdLst>
              <a:gd name="textAreaLeft" fmla="*/ 0 w 1724040"/>
              <a:gd name="textAreaRight" fmla="*/ 1724400 w 1724040"/>
              <a:gd name="textAreaTop" fmla="*/ 0 h 1694880"/>
              <a:gd name="textAreaBottom" fmla="*/ 1695240 h 1694880"/>
            </a:gdLst>
            <a:ahLst/>
            <a:cxnLst/>
            <a:rect l="textAreaLeft" t="textAreaTop" r="textAreaRight" b="textAreaBottom"/>
            <a:pathLst>
              <a:path w="1724454" h="1695145">
                <a:moveTo>
                  <a:pt x="0" y="0"/>
                </a:moveTo>
                <a:lnTo>
                  <a:pt x="1724454" y="0"/>
                </a:lnTo>
                <a:lnTo>
                  <a:pt x="1724454" y="1695146"/>
                </a:lnTo>
                <a:lnTo>
                  <a:pt x="0" y="16951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6" name="Freeform 9"/>
          <p:cNvSpPr/>
          <p:nvPr/>
        </p:nvSpPr>
        <p:spPr>
          <a:xfrm>
            <a:off x="6593760" y="673200"/>
            <a:ext cx="1724040" cy="1694880"/>
          </a:xfrm>
          <a:custGeom>
            <a:avLst/>
            <a:gdLst>
              <a:gd name="textAreaLeft" fmla="*/ 0 w 1724040"/>
              <a:gd name="textAreaRight" fmla="*/ 1724400 w 1724040"/>
              <a:gd name="textAreaTop" fmla="*/ 0 h 1694880"/>
              <a:gd name="textAreaBottom" fmla="*/ 1695240 h 1694880"/>
            </a:gdLst>
            <a:ahLst/>
            <a:cxnLst/>
            <a:rect l="textAreaLeft" t="textAreaTop" r="textAreaRight" b="textAreaBottom"/>
            <a:pathLst>
              <a:path w="1724444" h="1695145">
                <a:moveTo>
                  <a:pt x="0" y="0"/>
                </a:moveTo>
                <a:lnTo>
                  <a:pt x="1724444" y="0"/>
                </a:lnTo>
                <a:lnTo>
                  <a:pt x="1724444" y="1695146"/>
                </a:lnTo>
                <a:lnTo>
                  <a:pt x="0" y="16951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7" name="Freeform 10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8" name="Freeform 11"/>
          <p:cNvSpPr/>
          <p:nvPr/>
        </p:nvSpPr>
        <p:spPr>
          <a:xfrm>
            <a:off x="131040" y="63000"/>
            <a:ext cx="8145720" cy="522720"/>
          </a:xfrm>
          <a:custGeom>
            <a:avLst/>
            <a:gdLst>
              <a:gd name="textAreaLeft" fmla="*/ 0 w 8145720"/>
              <a:gd name="textAreaRight" fmla="*/ 8146080 w 814572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8146199" h="523199">
                <a:moveTo>
                  <a:pt x="0" y="0"/>
                </a:moveTo>
                <a:lnTo>
                  <a:pt x="8146199" y="0"/>
                </a:lnTo>
                <a:lnTo>
                  <a:pt x="81461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9" name="Freeform 12"/>
          <p:cNvSpPr/>
          <p:nvPr/>
        </p:nvSpPr>
        <p:spPr>
          <a:xfrm>
            <a:off x="641880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0" name="Freeform 13"/>
          <p:cNvSpPr/>
          <p:nvPr/>
        </p:nvSpPr>
        <p:spPr>
          <a:xfrm>
            <a:off x="1057320" y="1012320"/>
            <a:ext cx="3049200" cy="723960"/>
          </a:xfrm>
          <a:custGeom>
            <a:avLst/>
            <a:gdLst>
              <a:gd name="textAreaLeft" fmla="*/ 0 w 3049200"/>
              <a:gd name="textAreaRight" fmla="*/ 3049560 w 3049200"/>
              <a:gd name="textAreaTop" fmla="*/ 0 h 723960"/>
              <a:gd name="textAreaBottom" fmla="*/ 724320 h 723960"/>
            </a:gdLst>
            <a:ahLst/>
            <a:cxnLst/>
            <a:rect l="textAreaLeft" t="textAreaTop" r="textAreaRight" b="textAreaBottom"/>
            <a:pathLst>
              <a:path w="3049600" h="724271">
                <a:moveTo>
                  <a:pt x="0" y="0"/>
                </a:moveTo>
                <a:lnTo>
                  <a:pt x="3049600" y="0"/>
                </a:lnTo>
                <a:lnTo>
                  <a:pt x="3049600" y="724271"/>
                </a:lnTo>
                <a:lnTo>
                  <a:pt x="0" y="7242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1" name="Freeform 14"/>
          <p:cNvSpPr/>
          <p:nvPr/>
        </p:nvSpPr>
        <p:spPr>
          <a:xfrm>
            <a:off x="1057320" y="1012320"/>
            <a:ext cx="3049200" cy="723960"/>
          </a:xfrm>
          <a:custGeom>
            <a:avLst/>
            <a:gdLst>
              <a:gd name="textAreaLeft" fmla="*/ 0 w 3049200"/>
              <a:gd name="textAreaRight" fmla="*/ 3049560 w 3049200"/>
              <a:gd name="textAreaTop" fmla="*/ 0 h 723960"/>
              <a:gd name="textAreaBottom" fmla="*/ 724320 h 723960"/>
            </a:gdLst>
            <a:ahLst/>
            <a:cxnLst/>
            <a:rect l="textAreaLeft" t="textAreaTop" r="textAreaRight" b="textAreaBottom"/>
            <a:pathLst>
              <a:path w="3049600" h="724271">
                <a:moveTo>
                  <a:pt x="0" y="0"/>
                </a:moveTo>
                <a:lnTo>
                  <a:pt x="3049600" y="0"/>
                </a:lnTo>
                <a:lnTo>
                  <a:pt x="3049600" y="724271"/>
                </a:lnTo>
                <a:lnTo>
                  <a:pt x="0" y="7242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2" name="Freeform 15"/>
          <p:cNvSpPr/>
          <p:nvPr/>
        </p:nvSpPr>
        <p:spPr>
          <a:xfrm>
            <a:off x="131040" y="2045520"/>
            <a:ext cx="5354640" cy="1317600"/>
          </a:xfrm>
          <a:custGeom>
            <a:avLst/>
            <a:gdLst>
              <a:gd name="textAreaLeft" fmla="*/ 0 w 5354640"/>
              <a:gd name="textAreaRight" fmla="*/ 5355000 w 5354640"/>
              <a:gd name="textAreaTop" fmla="*/ 0 h 1317600"/>
              <a:gd name="textAreaBottom" fmla="*/ 1317960 h 1317600"/>
            </a:gdLst>
            <a:ahLst/>
            <a:cxnLst/>
            <a:rect l="textAreaLeft" t="textAreaTop" r="textAreaRight" b="textAreaBottom"/>
            <a:pathLst>
              <a:path w="5354822" h="1317803">
                <a:moveTo>
                  <a:pt x="0" y="0"/>
                </a:moveTo>
                <a:lnTo>
                  <a:pt x="5354822" y="0"/>
                </a:lnTo>
                <a:lnTo>
                  <a:pt x="5354822" y="1317803"/>
                </a:lnTo>
                <a:lnTo>
                  <a:pt x="0" y="13178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3" name="Freeform 16"/>
          <p:cNvSpPr/>
          <p:nvPr/>
        </p:nvSpPr>
        <p:spPr>
          <a:xfrm>
            <a:off x="131040" y="2045520"/>
            <a:ext cx="5354640" cy="1317600"/>
          </a:xfrm>
          <a:custGeom>
            <a:avLst/>
            <a:gdLst>
              <a:gd name="textAreaLeft" fmla="*/ 0 w 5354640"/>
              <a:gd name="textAreaRight" fmla="*/ 5355000 w 5354640"/>
              <a:gd name="textAreaTop" fmla="*/ 0 h 1317600"/>
              <a:gd name="textAreaBottom" fmla="*/ 1317960 h 1317600"/>
            </a:gdLst>
            <a:ahLst/>
            <a:cxnLst/>
            <a:rect l="textAreaLeft" t="textAreaTop" r="textAreaRight" b="textAreaBottom"/>
            <a:pathLst>
              <a:path w="5354822" h="1317803">
                <a:moveTo>
                  <a:pt x="0" y="0"/>
                </a:moveTo>
                <a:lnTo>
                  <a:pt x="5354822" y="0"/>
                </a:lnTo>
                <a:lnTo>
                  <a:pt x="5354822" y="1317803"/>
                </a:lnTo>
                <a:lnTo>
                  <a:pt x="0" y="13178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4" name="Freeform 17"/>
          <p:cNvSpPr/>
          <p:nvPr/>
        </p:nvSpPr>
        <p:spPr>
          <a:xfrm>
            <a:off x="131040" y="3446280"/>
            <a:ext cx="5354280" cy="1292760"/>
          </a:xfrm>
          <a:custGeom>
            <a:avLst/>
            <a:gdLst>
              <a:gd name="textAreaLeft" fmla="*/ 0 w 5354280"/>
              <a:gd name="textAreaRight" fmla="*/ 5354640 w 5354280"/>
              <a:gd name="textAreaTop" fmla="*/ 0 h 1292760"/>
              <a:gd name="textAreaBottom" fmla="*/ 1293120 h 1292760"/>
            </a:gdLst>
            <a:ahLst/>
            <a:cxnLst/>
            <a:rect l="textAreaLeft" t="textAreaTop" r="textAreaRight" b="textAreaBottom"/>
            <a:pathLst>
              <a:path w="5354698" h="1293000">
                <a:moveTo>
                  <a:pt x="0" y="0"/>
                </a:moveTo>
                <a:lnTo>
                  <a:pt x="5354698" y="0"/>
                </a:lnTo>
                <a:lnTo>
                  <a:pt x="5354698" y="1293000"/>
                </a:lnTo>
                <a:lnTo>
                  <a:pt x="0" y="1293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5" name="Freeform 18"/>
          <p:cNvSpPr/>
          <p:nvPr/>
        </p:nvSpPr>
        <p:spPr>
          <a:xfrm>
            <a:off x="5744160" y="2316960"/>
            <a:ext cx="3211560" cy="1431360"/>
          </a:xfrm>
          <a:custGeom>
            <a:avLst/>
            <a:gdLst>
              <a:gd name="textAreaLeft" fmla="*/ 0 w 3211560"/>
              <a:gd name="textAreaRight" fmla="*/ 3211920 w 3211560"/>
              <a:gd name="textAreaTop" fmla="*/ 0 h 1431360"/>
              <a:gd name="textAreaBottom" fmla="*/ 1431720 h 1431360"/>
            </a:gdLst>
            <a:ahLst/>
            <a:cxnLst/>
            <a:rect l="textAreaLeft" t="textAreaTop" r="textAreaRight" b="textAreaBottom"/>
            <a:pathLst>
              <a:path w="3211801" h="1431598">
                <a:moveTo>
                  <a:pt x="0" y="0"/>
                </a:moveTo>
                <a:lnTo>
                  <a:pt x="3211801" y="0"/>
                </a:lnTo>
                <a:lnTo>
                  <a:pt x="3211801" y="1431598"/>
                </a:lnTo>
                <a:lnTo>
                  <a:pt x="0" y="14315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6" name="Freeform 19"/>
          <p:cNvSpPr/>
          <p:nvPr/>
        </p:nvSpPr>
        <p:spPr>
          <a:xfrm>
            <a:off x="6284880" y="1560600"/>
            <a:ext cx="598320" cy="598320"/>
          </a:xfrm>
          <a:custGeom>
            <a:avLst/>
            <a:gdLst>
              <a:gd name="textAreaLeft" fmla="*/ 0 w 598320"/>
              <a:gd name="textAreaRight" fmla="*/ 598680 w 598320"/>
              <a:gd name="textAreaTop" fmla="*/ 0 h 598320"/>
              <a:gd name="textAreaBottom" fmla="*/ 598680 h 598320"/>
            </a:gdLst>
            <a:ahLst/>
            <a:cxnLst/>
            <a:rect l="textAreaLeft" t="textAreaTop" r="textAreaRight" b="textAreaBottom"/>
            <a:pathLst>
              <a:path w="598846" h="598846">
                <a:moveTo>
                  <a:pt x="0" y="0"/>
                </a:moveTo>
                <a:lnTo>
                  <a:pt x="598846" y="0"/>
                </a:lnTo>
                <a:lnTo>
                  <a:pt x="598846" y="598846"/>
                </a:lnTo>
                <a:lnTo>
                  <a:pt x="0" y="5988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7" name="Freeform 20"/>
          <p:cNvSpPr/>
          <p:nvPr/>
        </p:nvSpPr>
        <p:spPr>
          <a:xfrm>
            <a:off x="6284880" y="1560600"/>
            <a:ext cx="598320" cy="598320"/>
          </a:xfrm>
          <a:custGeom>
            <a:avLst/>
            <a:gdLst>
              <a:gd name="textAreaLeft" fmla="*/ 0 w 598320"/>
              <a:gd name="textAreaRight" fmla="*/ 598680 w 598320"/>
              <a:gd name="textAreaTop" fmla="*/ 0 h 598320"/>
              <a:gd name="textAreaBottom" fmla="*/ 598680 h 598320"/>
            </a:gdLst>
            <a:ahLst/>
            <a:cxnLst/>
            <a:rect l="textAreaLeft" t="textAreaTop" r="textAreaRight" b="textAreaBottom"/>
            <a:pathLst>
              <a:path w="598846" h="598846">
                <a:moveTo>
                  <a:pt x="0" y="0"/>
                </a:moveTo>
                <a:lnTo>
                  <a:pt x="598846" y="0"/>
                </a:lnTo>
                <a:lnTo>
                  <a:pt x="598846" y="598846"/>
                </a:lnTo>
                <a:lnTo>
                  <a:pt x="0" y="5988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8" name="TextBox 22"/>
          <p:cNvSpPr/>
          <p:nvPr/>
        </p:nvSpPr>
        <p:spPr>
          <a:xfrm>
            <a:off x="216720" y="265680"/>
            <a:ext cx="631692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Lutter contre les grandes industries agroalimentaires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9" name="TextBox 25"/>
          <p:cNvSpPr/>
          <p:nvPr/>
        </p:nvSpPr>
        <p:spPr>
          <a:xfrm>
            <a:off x="380880" y="3522600"/>
            <a:ext cx="499140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1440"/>
              </a:lnSpc>
            </a:pP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Toute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publicité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 contenant (entre autres) des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personnages infantiles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animations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dessins animés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jouets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etc. ont dû être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retirées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 pour les produits détenteurs des logos.</a:t>
            </a:r>
            <a:br>
              <a:rPr sz="1200"/>
            </a:b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L’ensemble des mascottes des grandes marques de céréales largement consommées par les enfants au petit déjeuner ont été retirées des visuels publicitaires et des produits. 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0" name="TextBox 26"/>
          <p:cNvSpPr/>
          <p:nvPr/>
        </p:nvSpPr>
        <p:spPr>
          <a:xfrm>
            <a:off x="1980000" y="4506120"/>
            <a:ext cx="2183040" cy="36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40"/>
              </a:lnSpc>
            </a:pP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1" name="TextBox 27"/>
          <p:cNvSpPr/>
          <p:nvPr/>
        </p:nvSpPr>
        <p:spPr>
          <a:xfrm>
            <a:off x="263160" y="4071240"/>
            <a:ext cx="52326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440"/>
              </a:lnSpc>
            </a:pP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2" name="TextBox 28"/>
          <p:cNvSpPr/>
          <p:nvPr/>
        </p:nvSpPr>
        <p:spPr>
          <a:xfrm>
            <a:off x="5887440" y="2374200"/>
            <a:ext cx="3024000" cy="12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655"/>
              </a:lnSpc>
            </a:pP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Interdit 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d’utiliser des outils promotionnels tels que des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cadeaux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des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 concours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des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jeux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des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autocollants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des </a:t>
            </a:r>
            <a:r>
              <a:rPr b="1" lang="en-US" sz="1200" strike="noStrike" u="none">
                <a:solidFill>
                  <a:srgbClr val="333334"/>
                </a:solidFill>
                <a:effectLst/>
                <a:uFillTx/>
                <a:latin typeface="Raleway Bold"/>
                <a:ea typeface="Raleway Bold"/>
              </a:rPr>
              <a:t>jouets</a:t>
            </a:r>
            <a:r>
              <a:rPr b="0" lang="en-US" sz="1200" strike="noStrike" u="none">
                <a:solidFill>
                  <a:srgbClr val="333334"/>
                </a:solidFill>
                <a:effectLst/>
                <a:uFillTx/>
                <a:latin typeface="Raleway"/>
                <a:ea typeface="Raleway"/>
              </a:rPr>
              <a:t>, etc. dans la commercialisation de produits dont la composition dépasse les seuils établis. 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3" name="TextBox 29"/>
          <p:cNvSpPr/>
          <p:nvPr/>
        </p:nvSpPr>
        <p:spPr>
          <a:xfrm>
            <a:off x="5851800" y="3005280"/>
            <a:ext cx="3135600" cy="42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655"/>
              </a:lnSpc>
            </a:pP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4" name="TextBox 30"/>
          <p:cNvSpPr/>
          <p:nvPr/>
        </p:nvSpPr>
        <p:spPr>
          <a:xfrm>
            <a:off x="5907240" y="3215520"/>
            <a:ext cx="2983320" cy="42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655"/>
              </a:lnSpc>
            </a:pP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6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7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8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9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0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1" name="Freeform 8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2" name="Freeform 9"/>
          <p:cNvSpPr/>
          <p:nvPr/>
        </p:nvSpPr>
        <p:spPr>
          <a:xfrm>
            <a:off x="131040" y="63000"/>
            <a:ext cx="8145720" cy="522720"/>
          </a:xfrm>
          <a:custGeom>
            <a:avLst/>
            <a:gdLst>
              <a:gd name="textAreaLeft" fmla="*/ 0 w 8145720"/>
              <a:gd name="textAreaRight" fmla="*/ 8146080 w 814572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8146199" h="523199">
                <a:moveTo>
                  <a:pt x="0" y="0"/>
                </a:moveTo>
                <a:lnTo>
                  <a:pt x="8146199" y="0"/>
                </a:lnTo>
                <a:lnTo>
                  <a:pt x="81461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3" name="Freeform 11"/>
          <p:cNvSpPr/>
          <p:nvPr/>
        </p:nvSpPr>
        <p:spPr>
          <a:xfrm>
            <a:off x="450000" y="1310760"/>
            <a:ext cx="8472960" cy="2277360"/>
          </a:xfrm>
          <a:custGeom>
            <a:avLst/>
            <a:gdLst>
              <a:gd name="textAreaLeft" fmla="*/ 0 w 8472960"/>
              <a:gd name="textAreaRight" fmla="*/ 8473320 w 8472960"/>
              <a:gd name="textAreaTop" fmla="*/ 0 h 2277360"/>
              <a:gd name="textAreaBottom" fmla="*/ 2277720 h 2277360"/>
            </a:gdLst>
            <a:ahLst/>
            <a:cxnLst/>
            <a:rect l="textAreaLeft" t="textAreaTop" r="textAreaRight" b="textAreaBottom"/>
            <a:pathLst>
              <a:path w="8473202" h="2277599">
                <a:moveTo>
                  <a:pt x="0" y="0"/>
                </a:moveTo>
                <a:lnTo>
                  <a:pt x="8473202" y="0"/>
                </a:lnTo>
                <a:lnTo>
                  <a:pt x="8473202" y="2277599"/>
                </a:lnTo>
                <a:lnTo>
                  <a:pt x="0" y="22775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4" name="TextBox 13"/>
          <p:cNvSpPr/>
          <p:nvPr/>
        </p:nvSpPr>
        <p:spPr>
          <a:xfrm>
            <a:off x="216720" y="265680"/>
            <a:ext cx="631692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Lutter contre les grandes industries agroalimentaires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5" name="TextBox 15"/>
          <p:cNvSpPr/>
          <p:nvPr/>
        </p:nvSpPr>
        <p:spPr>
          <a:xfrm>
            <a:off x="6418800" y="29520"/>
            <a:ext cx="354600" cy="3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78"/>
              </a:lnSpc>
            </a:pPr>
            <a:r>
              <a:rPr b="0" lang="en-US" sz="2200" strike="noStrike" u="non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✊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6" name="TextBox 16"/>
          <p:cNvSpPr/>
          <p:nvPr/>
        </p:nvSpPr>
        <p:spPr>
          <a:xfrm>
            <a:off x="535680" y="1350360"/>
            <a:ext cx="234432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659"/>
              </a:lnSpc>
            </a:pPr>
            <a:r>
              <a:rPr b="1" lang="en-US" sz="19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Conséquences</a:t>
            </a:r>
            <a:endParaRPr b="0" lang="fr-FR" sz="1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7" name="TextBox 17"/>
          <p:cNvSpPr/>
          <p:nvPr/>
        </p:nvSpPr>
        <p:spPr>
          <a:xfrm>
            <a:off x="673200" y="1897560"/>
            <a:ext cx="925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378"/>
              </a:lnSpc>
            </a:pPr>
            <a:r>
              <a:rPr b="0" lang="en-US" sz="17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</a:t>
            </a:r>
            <a:endParaRPr b="0" lang="fr-FR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8" name="TextBox 18"/>
          <p:cNvSpPr/>
          <p:nvPr/>
        </p:nvSpPr>
        <p:spPr>
          <a:xfrm>
            <a:off x="684000" y="2806560"/>
            <a:ext cx="81720" cy="26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100"/>
              </a:lnSpc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</a:t>
            </a:r>
            <a:endParaRPr b="0" lang="fr-FR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9" name="TextBox 19"/>
          <p:cNvSpPr/>
          <p:nvPr/>
        </p:nvSpPr>
        <p:spPr>
          <a:xfrm>
            <a:off x="992880" y="2835000"/>
            <a:ext cx="6888240" cy="46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3"/>
              </a:lnSpc>
            </a:pPr>
            <a:r>
              <a:rPr b="1" lang="en-US" sz="15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baisse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d’environ </a:t>
            </a:r>
            <a:r>
              <a:rPr b="1" lang="en-US" sz="15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25%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de la </a:t>
            </a:r>
            <a:r>
              <a:rPr b="1" lang="en-US" sz="15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consommation de boissons sucrées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dans le pays</a:t>
            </a:r>
            <a:endParaRPr b="0" lang="fr-FR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0" name="TextBox 20"/>
          <p:cNvSpPr/>
          <p:nvPr/>
        </p:nvSpPr>
        <p:spPr>
          <a:xfrm>
            <a:off x="988920" y="3053520"/>
            <a:ext cx="198000" cy="1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85"/>
              </a:lnSpc>
            </a:pPr>
            <a:r>
              <a:rPr b="0" i="1" lang="en-US" sz="1220" strike="noStrike" u="none">
                <a:solidFill>
                  <a:srgbClr val="000000"/>
                </a:solidFill>
                <a:effectLst/>
                <a:uFillTx/>
                <a:latin typeface="Arimo Italics"/>
                <a:ea typeface="Arimo Italics"/>
              </a:rPr>
              <a:t>⇒ </a:t>
            </a:r>
            <a:endParaRPr b="0" lang="fr-FR" sz="12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1" name="TextBox 21"/>
          <p:cNvSpPr/>
          <p:nvPr/>
        </p:nvSpPr>
        <p:spPr>
          <a:xfrm>
            <a:off x="992880" y="1960200"/>
            <a:ext cx="7462080" cy="69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6"/>
              </a:lnSpc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les </a:t>
            </a:r>
            <a:r>
              <a:rPr b="1" lang="en-US" sz="15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industriels 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ont été obligés de</a:t>
            </a:r>
            <a:r>
              <a:rPr b="1" lang="en-US" sz="15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changer leurs recettes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pour qu’elles soient </a:t>
            </a:r>
            <a:r>
              <a:rPr b="1" lang="en-US" sz="15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moins sucrées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, </a:t>
            </a:r>
            <a:r>
              <a:rPr b="1" lang="en-US" sz="15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moins salées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</a:t>
            </a:r>
            <a:r>
              <a:rPr b="1" lang="en-US" sz="15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moins riches en graisses saturées</a:t>
            </a:r>
            <a:endParaRPr b="0" lang="fr-FR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2" name="TextBox 22"/>
          <p:cNvSpPr/>
          <p:nvPr/>
        </p:nvSpPr>
        <p:spPr>
          <a:xfrm>
            <a:off x="988920" y="2413440"/>
            <a:ext cx="198000" cy="18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88"/>
              </a:lnSpc>
            </a:pPr>
            <a:r>
              <a:rPr b="0" i="1" lang="en-US" sz="1220" strike="noStrike" u="none">
                <a:solidFill>
                  <a:srgbClr val="000000"/>
                </a:solidFill>
                <a:effectLst/>
                <a:uFillTx/>
                <a:latin typeface="Arimo Italics"/>
                <a:ea typeface="Arimo Italics"/>
              </a:rPr>
              <a:t>⇒ </a:t>
            </a:r>
            <a:endParaRPr b="0" lang="fr-FR" sz="12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3" name="TextBox 23"/>
          <p:cNvSpPr/>
          <p:nvPr/>
        </p:nvSpPr>
        <p:spPr>
          <a:xfrm>
            <a:off x="2285280" y="3084840"/>
            <a:ext cx="131472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678"/>
              </a:lnSpc>
            </a:pPr>
            <a:r>
              <a:rPr b="0" i="1" lang="en-US" sz="12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au bout de 18 mois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4" name="TextBox 24"/>
          <p:cNvSpPr/>
          <p:nvPr/>
        </p:nvSpPr>
        <p:spPr>
          <a:xfrm>
            <a:off x="1980000" y="2442600"/>
            <a:ext cx="170532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678"/>
              </a:lnSpc>
            </a:pPr>
            <a:r>
              <a:rPr b="0" i="1" lang="en-US" sz="12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au bout de 2 ans environ</a:t>
            </a:r>
            <a:endParaRPr b="0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6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7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8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9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0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1" name="Freeform 8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2" name="Freeform 9"/>
          <p:cNvSpPr/>
          <p:nvPr/>
        </p:nvSpPr>
        <p:spPr>
          <a:xfrm>
            <a:off x="131040" y="63000"/>
            <a:ext cx="3507840" cy="522720"/>
          </a:xfrm>
          <a:custGeom>
            <a:avLst/>
            <a:gdLst>
              <a:gd name="textAreaLeft" fmla="*/ 0 w 3507840"/>
              <a:gd name="textAreaRight" fmla="*/ 3508200 w 3507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3508200" h="523199">
                <a:moveTo>
                  <a:pt x="0" y="0"/>
                </a:moveTo>
                <a:lnTo>
                  <a:pt x="3508201" y="0"/>
                </a:lnTo>
                <a:lnTo>
                  <a:pt x="3508201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3" name="Freeform 10"/>
          <p:cNvSpPr/>
          <p:nvPr/>
        </p:nvSpPr>
        <p:spPr>
          <a:xfrm>
            <a:off x="3097080" y="263880"/>
            <a:ext cx="205200" cy="192960"/>
          </a:xfrm>
          <a:custGeom>
            <a:avLst/>
            <a:gdLst>
              <a:gd name="textAreaLeft" fmla="*/ 0 w 205200"/>
              <a:gd name="textAreaRight" fmla="*/ 205560 w 205200"/>
              <a:gd name="textAreaTop" fmla="*/ 0 h 192960"/>
              <a:gd name="textAreaBottom" fmla="*/ 193320 h 19296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2" y="0"/>
                </a:lnTo>
                <a:lnTo>
                  <a:pt x="205512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4" name="Freeform 11"/>
          <p:cNvSpPr/>
          <p:nvPr/>
        </p:nvSpPr>
        <p:spPr>
          <a:xfrm>
            <a:off x="64440" y="866880"/>
            <a:ext cx="4516560" cy="3230280"/>
          </a:xfrm>
          <a:custGeom>
            <a:avLst/>
            <a:gdLst>
              <a:gd name="textAreaLeft" fmla="*/ 0 w 4516560"/>
              <a:gd name="textAreaRight" fmla="*/ 4516920 w 4516560"/>
              <a:gd name="textAreaTop" fmla="*/ 0 h 3230280"/>
              <a:gd name="textAreaBottom" fmla="*/ 3230640 h 3230280"/>
            </a:gdLst>
            <a:ahLst/>
            <a:cxnLst/>
            <a:rect l="textAreaLeft" t="textAreaTop" r="textAreaRight" b="textAreaBottom"/>
            <a:pathLst>
              <a:path w="4517003" h="3230585">
                <a:moveTo>
                  <a:pt x="0" y="0"/>
                </a:moveTo>
                <a:lnTo>
                  <a:pt x="4517003" y="0"/>
                </a:lnTo>
                <a:lnTo>
                  <a:pt x="4517003" y="3230584"/>
                </a:lnTo>
                <a:lnTo>
                  <a:pt x="0" y="32305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25" name="Group 12"/>
          <p:cNvGrpSpPr/>
          <p:nvPr/>
        </p:nvGrpSpPr>
        <p:grpSpPr>
          <a:xfrm>
            <a:off x="131040" y="914400"/>
            <a:ext cx="4383360" cy="3097080"/>
            <a:chOff x="131040" y="914400"/>
            <a:chExt cx="4383360" cy="3097080"/>
          </a:xfrm>
        </p:grpSpPr>
        <p:sp>
          <p:nvSpPr>
            <p:cNvPr id="626" name="Freeform 13"/>
            <p:cNvSpPr/>
            <p:nvPr/>
          </p:nvSpPr>
          <p:spPr>
            <a:xfrm>
              <a:off x="131040" y="914400"/>
              <a:ext cx="4383360" cy="3097080"/>
            </a:xfrm>
            <a:custGeom>
              <a:avLst/>
              <a:gdLst>
                <a:gd name="textAreaLeft" fmla="*/ 0 w 4383360"/>
                <a:gd name="textAreaRight" fmla="*/ 4383720 w 4383360"/>
                <a:gd name="textAreaTop" fmla="*/ 0 h 3097080"/>
                <a:gd name="textAreaBottom" fmla="*/ 3097440 h 3097080"/>
              </a:gdLst>
              <a:ahLst/>
              <a:cxnLst/>
              <a:rect l="textAreaLeft" t="textAreaTop" r="textAreaRight" b="textAreaBottom"/>
              <a:pathLst>
                <a:path w="4383659" h="3097276">
                  <a:moveTo>
                    <a:pt x="0" y="0"/>
                  </a:moveTo>
                  <a:lnTo>
                    <a:pt x="4383659" y="0"/>
                  </a:lnTo>
                  <a:lnTo>
                    <a:pt x="4383659" y="3097276"/>
                  </a:lnTo>
                  <a:lnTo>
                    <a:pt x="0" y="3097276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627" name="Freeform 14"/>
          <p:cNvSpPr/>
          <p:nvPr/>
        </p:nvSpPr>
        <p:spPr>
          <a:xfrm>
            <a:off x="131040" y="914400"/>
            <a:ext cx="4383360" cy="3096720"/>
          </a:xfrm>
          <a:custGeom>
            <a:avLst/>
            <a:gdLst>
              <a:gd name="textAreaLeft" fmla="*/ 0 w 4383360"/>
              <a:gd name="textAreaRight" fmla="*/ 4383720 w 4383360"/>
              <a:gd name="textAreaTop" fmla="*/ 0 h 3096720"/>
              <a:gd name="textAreaBottom" fmla="*/ 3097080 h 3096720"/>
            </a:gdLst>
            <a:ahLst/>
            <a:cxnLst/>
            <a:rect l="textAreaLeft" t="textAreaTop" r="textAreaRight" b="textAreaBottom"/>
            <a:pathLst>
              <a:path w="4383653" h="3097235">
                <a:moveTo>
                  <a:pt x="0" y="0"/>
                </a:moveTo>
                <a:lnTo>
                  <a:pt x="4383653" y="0"/>
                </a:lnTo>
                <a:lnTo>
                  <a:pt x="4383653" y="3097234"/>
                </a:lnTo>
                <a:lnTo>
                  <a:pt x="0" y="30972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28" name="Group 15"/>
          <p:cNvGrpSpPr/>
          <p:nvPr/>
        </p:nvGrpSpPr>
        <p:grpSpPr>
          <a:xfrm>
            <a:off x="121320" y="905040"/>
            <a:ext cx="4402440" cy="3115800"/>
            <a:chOff x="121320" y="905040"/>
            <a:chExt cx="4402440" cy="3115800"/>
          </a:xfrm>
        </p:grpSpPr>
        <p:sp>
          <p:nvSpPr>
            <p:cNvPr id="629" name="Freeform 16"/>
            <p:cNvSpPr/>
            <p:nvPr/>
          </p:nvSpPr>
          <p:spPr>
            <a:xfrm>
              <a:off x="121320" y="905040"/>
              <a:ext cx="4402440" cy="3115800"/>
            </a:xfrm>
            <a:custGeom>
              <a:avLst/>
              <a:gdLst>
                <a:gd name="textAreaLeft" fmla="*/ 0 w 4402440"/>
                <a:gd name="textAreaRight" fmla="*/ 4402800 w 4402440"/>
                <a:gd name="textAreaTop" fmla="*/ 0 h 3115800"/>
                <a:gd name="textAreaBottom" fmla="*/ 3116160 h 3115800"/>
              </a:gdLst>
              <a:ahLst/>
              <a:cxnLst/>
              <a:rect l="textAreaLeft" t="textAreaTop" r="textAreaRight" b="textAreaBottom"/>
              <a:pathLst>
                <a:path w="4402709" h="3116326">
                  <a:moveTo>
                    <a:pt x="4826" y="0"/>
                  </a:moveTo>
                  <a:lnTo>
                    <a:pt x="4397883" y="0"/>
                  </a:lnTo>
                  <a:cubicBezTo>
                    <a:pt x="4400550" y="0"/>
                    <a:pt x="4402709" y="2159"/>
                    <a:pt x="4402709" y="4826"/>
                  </a:cubicBezTo>
                  <a:lnTo>
                    <a:pt x="4402709" y="3111500"/>
                  </a:lnTo>
                  <a:cubicBezTo>
                    <a:pt x="4402709" y="3114167"/>
                    <a:pt x="4400550" y="3116326"/>
                    <a:pt x="4397883" y="3116326"/>
                  </a:cubicBezTo>
                  <a:lnTo>
                    <a:pt x="4826" y="3116326"/>
                  </a:lnTo>
                  <a:cubicBezTo>
                    <a:pt x="2159" y="3116326"/>
                    <a:pt x="0" y="3114167"/>
                    <a:pt x="0" y="3111500"/>
                  </a:cubicBezTo>
                  <a:lnTo>
                    <a:pt x="0" y="4826"/>
                  </a:lnTo>
                  <a:cubicBezTo>
                    <a:pt x="0" y="2159"/>
                    <a:pt x="2159" y="0"/>
                    <a:pt x="4826" y="0"/>
                  </a:cubicBezTo>
                  <a:moveTo>
                    <a:pt x="4826" y="9525"/>
                  </a:moveTo>
                  <a:lnTo>
                    <a:pt x="4826" y="4826"/>
                  </a:lnTo>
                  <a:lnTo>
                    <a:pt x="9525" y="4826"/>
                  </a:lnTo>
                  <a:lnTo>
                    <a:pt x="9525" y="3111500"/>
                  </a:lnTo>
                  <a:lnTo>
                    <a:pt x="4826" y="3111500"/>
                  </a:lnTo>
                  <a:lnTo>
                    <a:pt x="4826" y="3106674"/>
                  </a:lnTo>
                  <a:lnTo>
                    <a:pt x="4397883" y="3106674"/>
                  </a:lnTo>
                  <a:lnTo>
                    <a:pt x="4397883" y="3111500"/>
                  </a:lnTo>
                  <a:lnTo>
                    <a:pt x="4393057" y="3111500"/>
                  </a:lnTo>
                  <a:lnTo>
                    <a:pt x="4393057" y="4826"/>
                  </a:lnTo>
                  <a:lnTo>
                    <a:pt x="4397883" y="4826"/>
                  </a:lnTo>
                  <a:lnTo>
                    <a:pt x="4397883" y="9525"/>
                  </a:lnTo>
                  <a:lnTo>
                    <a:pt x="4826" y="9525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630" name="Freeform 17"/>
          <p:cNvSpPr/>
          <p:nvPr/>
        </p:nvSpPr>
        <p:spPr>
          <a:xfrm>
            <a:off x="4551120" y="866880"/>
            <a:ext cx="4516560" cy="3230280"/>
          </a:xfrm>
          <a:custGeom>
            <a:avLst/>
            <a:gdLst>
              <a:gd name="textAreaLeft" fmla="*/ 0 w 4516560"/>
              <a:gd name="textAreaRight" fmla="*/ 4516920 w 4516560"/>
              <a:gd name="textAreaTop" fmla="*/ 0 h 3230280"/>
              <a:gd name="textAreaBottom" fmla="*/ 3230640 h 3230280"/>
            </a:gdLst>
            <a:ahLst/>
            <a:cxnLst/>
            <a:rect l="textAreaLeft" t="textAreaTop" r="textAreaRight" b="textAreaBottom"/>
            <a:pathLst>
              <a:path w="4517012" h="3230594">
                <a:moveTo>
                  <a:pt x="0" y="0"/>
                </a:moveTo>
                <a:lnTo>
                  <a:pt x="4517012" y="0"/>
                </a:lnTo>
                <a:lnTo>
                  <a:pt x="4517012" y="3230594"/>
                </a:lnTo>
                <a:lnTo>
                  <a:pt x="0" y="323059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31" name="Group 18"/>
          <p:cNvGrpSpPr/>
          <p:nvPr/>
        </p:nvGrpSpPr>
        <p:grpSpPr>
          <a:xfrm>
            <a:off x="4617720" y="914400"/>
            <a:ext cx="4383360" cy="3097080"/>
            <a:chOff x="4617720" y="914400"/>
            <a:chExt cx="4383360" cy="3097080"/>
          </a:xfrm>
        </p:grpSpPr>
        <p:sp>
          <p:nvSpPr>
            <p:cNvPr id="632" name="Freeform 19"/>
            <p:cNvSpPr/>
            <p:nvPr/>
          </p:nvSpPr>
          <p:spPr>
            <a:xfrm>
              <a:off x="4617720" y="914400"/>
              <a:ext cx="4383360" cy="3097080"/>
            </a:xfrm>
            <a:custGeom>
              <a:avLst/>
              <a:gdLst>
                <a:gd name="textAreaLeft" fmla="*/ 0 w 4383360"/>
                <a:gd name="textAreaRight" fmla="*/ 4383720 w 4383360"/>
                <a:gd name="textAreaTop" fmla="*/ 0 h 3097080"/>
                <a:gd name="textAreaBottom" fmla="*/ 3097440 h 3097080"/>
              </a:gdLst>
              <a:ahLst/>
              <a:cxnLst/>
              <a:rect l="textAreaLeft" t="textAreaTop" r="textAreaRight" b="textAreaBottom"/>
              <a:pathLst>
                <a:path w="4383659" h="3097276">
                  <a:moveTo>
                    <a:pt x="0" y="0"/>
                  </a:moveTo>
                  <a:lnTo>
                    <a:pt x="4383659" y="0"/>
                  </a:lnTo>
                  <a:lnTo>
                    <a:pt x="4383659" y="3097276"/>
                  </a:lnTo>
                  <a:lnTo>
                    <a:pt x="0" y="3097276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633" name="Freeform 20"/>
          <p:cNvSpPr/>
          <p:nvPr/>
        </p:nvSpPr>
        <p:spPr>
          <a:xfrm>
            <a:off x="4617720" y="914400"/>
            <a:ext cx="4383360" cy="3096720"/>
          </a:xfrm>
          <a:custGeom>
            <a:avLst/>
            <a:gdLst>
              <a:gd name="textAreaLeft" fmla="*/ 0 w 4383360"/>
              <a:gd name="textAreaRight" fmla="*/ 4383720 w 4383360"/>
              <a:gd name="textAreaTop" fmla="*/ 0 h 3096720"/>
              <a:gd name="textAreaBottom" fmla="*/ 3097080 h 3096720"/>
            </a:gdLst>
            <a:ahLst/>
            <a:cxnLst/>
            <a:rect l="textAreaLeft" t="textAreaTop" r="textAreaRight" b="textAreaBottom"/>
            <a:pathLst>
              <a:path w="4383662" h="3097244">
                <a:moveTo>
                  <a:pt x="0" y="0"/>
                </a:moveTo>
                <a:lnTo>
                  <a:pt x="4383662" y="0"/>
                </a:lnTo>
                <a:lnTo>
                  <a:pt x="4383662" y="3097244"/>
                </a:lnTo>
                <a:lnTo>
                  <a:pt x="0" y="30972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4" name="Freeform 21"/>
          <p:cNvSpPr/>
          <p:nvPr/>
        </p:nvSpPr>
        <p:spPr>
          <a:xfrm>
            <a:off x="639000" y="4078080"/>
            <a:ext cx="1488240" cy="1065240"/>
          </a:xfrm>
          <a:custGeom>
            <a:avLst/>
            <a:gdLst>
              <a:gd name="textAreaLeft" fmla="*/ 0 w 1488240"/>
              <a:gd name="textAreaRight" fmla="*/ 1488600 w 1488240"/>
              <a:gd name="textAreaTop" fmla="*/ 0 h 1065240"/>
              <a:gd name="textAreaBottom" fmla="*/ 1065600 h 1065240"/>
            </a:gdLst>
            <a:ahLst/>
            <a:cxnLst/>
            <a:rect l="textAreaLeft" t="textAreaTop" r="textAreaRight" b="textAreaBottom"/>
            <a:pathLst>
              <a:path w="1488453" h="1065447">
                <a:moveTo>
                  <a:pt x="0" y="0"/>
                </a:moveTo>
                <a:lnTo>
                  <a:pt x="1488452" y="0"/>
                </a:lnTo>
                <a:lnTo>
                  <a:pt x="1488452" y="1065447"/>
                </a:lnTo>
                <a:lnTo>
                  <a:pt x="0" y="106544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35" name="Group 22"/>
          <p:cNvGrpSpPr/>
          <p:nvPr/>
        </p:nvGrpSpPr>
        <p:grpSpPr>
          <a:xfrm>
            <a:off x="4608000" y="905040"/>
            <a:ext cx="4402440" cy="3115800"/>
            <a:chOff x="4608000" y="905040"/>
            <a:chExt cx="4402440" cy="3115800"/>
          </a:xfrm>
        </p:grpSpPr>
        <p:sp>
          <p:nvSpPr>
            <p:cNvPr id="636" name="Freeform 23"/>
            <p:cNvSpPr/>
            <p:nvPr/>
          </p:nvSpPr>
          <p:spPr>
            <a:xfrm>
              <a:off x="4608000" y="905040"/>
              <a:ext cx="4402440" cy="3115800"/>
            </a:xfrm>
            <a:custGeom>
              <a:avLst/>
              <a:gdLst>
                <a:gd name="textAreaLeft" fmla="*/ 0 w 4402440"/>
                <a:gd name="textAreaRight" fmla="*/ 4402800 w 4402440"/>
                <a:gd name="textAreaTop" fmla="*/ 0 h 3115800"/>
                <a:gd name="textAreaBottom" fmla="*/ 3116160 h 3115800"/>
              </a:gdLst>
              <a:ahLst/>
              <a:cxnLst/>
              <a:rect l="textAreaLeft" t="textAreaTop" r="textAreaRight" b="textAreaBottom"/>
              <a:pathLst>
                <a:path w="4402836" h="3116326">
                  <a:moveTo>
                    <a:pt x="4826" y="0"/>
                  </a:moveTo>
                  <a:lnTo>
                    <a:pt x="4398010" y="0"/>
                  </a:lnTo>
                  <a:cubicBezTo>
                    <a:pt x="4400677" y="0"/>
                    <a:pt x="4402836" y="2159"/>
                    <a:pt x="4402836" y="4826"/>
                  </a:cubicBezTo>
                  <a:lnTo>
                    <a:pt x="4402836" y="3111500"/>
                  </a:lnTo>
                  <a:cubicBezTo>
                    <a:pt x="4402836" y="3114167"/>
                    <a:pt x="4400677" y="3116326"/>
                    <a:pt x="4398010" y="3116326"/>
                  </a:cubicBezTo>
                  <a:lnTo>
                    <a:pt x="4826" y="3116326"/>
                  </a:lnTo>
                  <a:cubicBezTo>
                    <a:pt x="2159" y="3116326"/>
                    <a:pt x="0" y="3114167"/>
                    <a:pt x="0" y="3111500"/>
                  </a:cubicBezTo>
                  <a:lnTo>
                    <a:pt x="0" y="4826"/>
                  </a:lnTo>
                  <a:cubicBezTo>
                    <a:pt x="0" y="2159"/>
                    <a:pt x="2159" y="0"/>
                    <a:pt x="4826" y="0"/>
                  </a:cubicBezTo>
                  <a:moveTo>
                    <a:pt x="4826" y="9525"/>
                  </a:moveTo>
                  <a:lnTo>
                    <a:pt x="4826" y="4826"/>
                  </a:lnTo>
                  <a:lnTo>
                    <a:pt x="9525" y="4826"/>
                  </a:lnTo>
                  <a:lnTo>
                    <a:pt x="9525" y="3111500"/>
                  </a:lnTo>
                  <a:lnTo>
                    <a:pt x="4826" y="3111500"/>
                  </a:lnTo>
                  <a:lnTo>
                    <a:pt x="4826" y="3106674"/>
                  </a:lnTo>
                  <a:lnTo>
                    <a:pt x="4398010" y="3106674"/>
                  </a:lnTo>
                  <a:lnTo>
                    <a:pt x="4398010" y="3111500"/>
                  </a:lnTo>
                  <a:lnTo>
                    <a:pt x="4393184" y="3111500"/>
                  </a:lnTo>
                  <a:lnTo>
                    <a:pt x="4393184" y="4826"/>
                  </a:lnTo>
                  <a:lnTo>
                    <a:pt x="4398010" y="4826"/>
                  </a:lnTo>
                  <a:lnTo>
                    <a:pt x="4398010" y="9525"/>
                  </a:lnTo>
                  <a:lnTo>
                    <a:pt x="4826" y="9525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637" name="Freeform 25"/>
          <p:cNvSpPr/>
          <p:nvPr/>
        </p:nvSpPr>
        <p:spPr>
          <a:xfrm>
            <a:off x="267120" y="3610800"/>
            <a:ext cx="1032840" cy="1128240"/>
          </a:xfrm>
          <a:custGeom>
            <a:avLst/>
            <a:gdLst>
              <a:gd name="textAreaLeft" fmla="*/ 0 w 1032840"/>
              <a:gd name="textAreaRight" fmla="*/ 1033200 w 1032840"/>
              <a:gd name="textAreaTop" fmla="*/ 0 h 1128240"/>
              <a:gd name="textAreaBottom" fmla="*/ 1128600 h 1128240"/>
            </a:gdLst>
            <a:ahLst/>
            <a:cxnLst/>
            <a:rect l="textAreaLeft" t="textAreaTop" r="textAreaRight" b="textAreaBottom"/>
            <a:pathLst>
              <a:path w="1033301" h="1128446">
                <a:moveTo>
                  <a:pt x="0" y="0"/>
                </a:moveTo>
                <a:lnTo>
                  <a:pt x="1033301" y="0"/>
                </a:lnTo>
                <a:lnTo>
                  <a:pt x="1033301" y="1128446"/>
                </a:lnTo>
                <a:lnTo>
                  <a:pt x="0" y="11284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8" name="Freeform 28"/>
          <p:cNvSpPr/>
          <p:nvPr/>
        </p:nvSpPr>
        <p:spPr>
          <a:xfrm>
            <a:off x="2339640" y="3187080"/>
            <a:ext cx="1797480" cy="1956240"/>
          </a:xfrm>
          <a:custGeom>
            <a:avLst/>
            <a:gdLst>
              <a:gd name="textAreaLeft" fmla="*/ 0 w 1797480"/>
              <a:gd name="textAreaRight" fmla="*/ 1797840 w 1797480"/>
              <a:gd name="textAreaTop" fmla="*/ 0 h 1956240"/>
              <a:gd name="textAreaBottom" fmla="*/ 1956600 h 1956240"/>
            </a:gdLst>
            <a:ahLst/>
            <a:cxnLst/>
            <a:rect l="textAreaLeft" t="textAreaTop" r="textAreaRight" b="textAreaBottom"/>
            <a:pathLst>
              <a:path w="1797891" h="1956549">
                <a:moveTo>
                  <a:pt x="0" y="0"/>
                </a:moveTo>
                <a:lnTo>
                  <a:pt x="1797892" y="0"/>
                </a:lnTo>
                <a:lnTo>
                  <a:pt x="1797892" y="1956549"/>
                </a:lnTo>
                <a:lnTo>
                  <a:pt x="0" y="1956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9" name="Freeform 29"/>
          <p:cNvSpPr/>
          <p:nvPr/>
        </p:nvSpPr>
        <p:spPr>
          <a:xfrm>
            <a:off x="2396520" y="3224880"/>
            <a:ext cx="1683360" cy="1900080"/>
          </a:xfrm>
          <a:custGeom>
            <a:avLst/>
            <a:gdLst>
              <a:gd name="textAreaLeft" fmla="*/ 0 w 1683360"/>
              <a:gd name="textAreaRight" fmla="*/ 1683720 w 1683360"/>
              <a:gd name="textAreaTop" fmla="*/ 0 h 1900080"/>
              <a:gd name="textAreaBottom" fmla="*/ 1900440 h 1900080"/>
            </a:gdLst>
            <a:ahLst/>
            <a:cxnLst/>
            <a:rect l="textAreaLeft" t="textAreaTop" r="textAreaRight" b="textAreaBottom"/>
            <a:pathLst>
              <a:path w="1683591" h="1900295">
                <a:moveTo>
                  <a:pt x="0" y="0"/>
                </a:moveTo>
                <a:lnTo>
                  <a:pt x="1683592" y="0"/>
                </a:lnTo>
                <a:lnTo>
                  <a:pt x="1683592" y="1900294"/>
                </a:lnTo>
                <a:lnTo>
                  <a:pt x="0" y="190029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40" name="Group 30"/>
          <p:cNvGrpSpPr/>
          <p:nvPr/>
        </p:nvGrpSpPr>
        <p:grpSpPr>
          <a:xfrm>
            <a:off x="2396880" y="3224880"/>
            <a:ext cx="1683000" cy="1899720"/>
            <a:chOff x="2396880" y="3224880"/>
            <a:chExt cx="1683000" cy="1899720"/>
          </a:xfrm>
        </p:grpSpPr>
        <p:sp>
          <p:nvSpPr>
            <p:cNvPr id="641" name="Freeform 31"/>
            <p:cNvSpPr/>
            <p:nvPr/>
          </p:nvSpPr>
          <p:spPr>
            <a:xfrm rot="1549800">
              <a:off x="2684160" y="3387240"/>
              <a:ext cx="1107720" cy="1574280"/>
            </a:xfrm>
            <a:custGeom>
              <a:avLst/>
              <a:gdLst>
                <a:gd name="textAreaLeft" fmla="*/ 0 w 1107720"/>
                <a:gd name="textAreaRight" fmla="*/ 1108080 w 1107720"/>
                <a:gd name="textAreaTop" fmla="*/ 0 h 1574280"/>
                <a:gd name="textAreaBottom" fmla="*/ 1574640 h 1574280"/>
              </a:gdLst>
              <a:ahLst/>
              <a:cxnLst/>
              <a:rect l="textAreaLeft" t="textAreaTop" r="textAreaRight" b="textAreaBottom"/>
              <a:pathLst>
                <a:path w="1477645" h="2099691">
                  <a:moveTo>
                    <a:pt x="0" y="0"/>
                  </a:moveTo>
                  <a:lnTo>
                    <a:pt x="0" y="2099691"/>
                  </a:lnTo>
                  <a:lnTo>
                    <a:pt x="1477645" y="2099691"/>
                  </a:lnTo>
                  <a:lnTo>
                    <a:pt x="1477645" y="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6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642" name="TextBox 33"/>
          <p:cNvSpPr/>
          <p:nvPr/>
        </p:nvSpPr>
        <p:spPr>
          <a:xfrm>
            <a:off x="216720" y="265680"/>
            <a:ext cx="293436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Projet baguette magique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3" name="Freeform 24"/>
          <p:cNvSpPr/>
          <p:nvPr/>
        </p:nvSpPr>
        <p:spPr>
          <a:xfrm>
            <a:off x="851400" y="4078080"/>
            <a:ext cx="1488240" cy="1065240"/>
          </a:xfrm>
          <a:custGeom>
            <a:avLst/>
            <a:gdLst>
              <a:gd name="textAreaLeft" fmla="*/ 0 w 1488240"/>
              <a:gd name="textAreaRight" fmla="*/ 1488600 w 1488240"/>
              <a:gd name="textAreaTop" fmla="*/ 0 h 1065240"/>
              <a:gd name="textAreaBottom" fmla="*/ 1065600 h 1065240"/>
            </a:gdLst>
            <a:ahLst/>
            <a:cxnLst/>
            <a:rect l="textAreaLeft" t="textAreaTop" r="textAreaRight" b="textAreaBottom"/>
            <a:pathLst>
              <a:path w="1488453" h="1065447">
                <a:moveTo>
                  <a:pt x="0" y="0"/>
                </a:moveTo>
                <a:lnTo>
                  <a:pt x="1488452" y="0"/>
                </a:lnTo>
                <a:lnTo>
                  <a:pt x="1488452" y="1065447"/>
                </a:lnTo>
                <a:lnTo>
                  <a:pt x="0" y="106544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44" name="" descr=""/>
          <p:cNvPicPr/>
          <p:nvPr/>
        </p:nvPicPr>
        <p:blipFill>
          <a:blip r:embed="rId28"/>
          <a:stretch/>
        </p:blipFill>
        <p:spPr>
          <a:xfrm rot="1416000">
            <a:off x="542160" y="3579840"/>
            <a:ext cx="376560" cy="1228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6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7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8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9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0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1" name="Freeform 8"/>
          <p:cNvSpPr/>
          <p:nvPr/>
        </p:nvSpPr>
        <p:spPr>
          <a:xfrm>
            <a:off x="-154080" y="672120"/>
            <a:ext cx="7554960" cy="4457160"/>
          </a:xfrm>
          <a:custGeom>
            <a:avLst/>
            <a:gdLst>
              <a:gd name="textAreaLeft" fmla="*/ 0 w 7554960"/>
              <a:gd name="textAreaRight" fmla="*/ 7555320 w 7554960"/>
              <a:gd name="textAreaTop" fmla="*/ 0 h 4457160"/>
              <a:gd name="textAreaBottom" fmla="*/ 4457520 h 4457160"/>
            </a:gdLst>
            <a:ahLst/>
            <a:cxnLst/>
            <a:rect l="textAreaLeft" t="textAreaTop" r="textAreaRight" b="textAreaBottom"/>
            <a:pathLst>
              <a:path w="7555440" h="4457690">
                <a:moveTo>
                  <a:pt x="0" y="0"/>
                </a:moveTo>
                <a:lnTo>
                  <a:pt x="7555439" y="0"/>
                </a:lnTo>
                <a:lnTo>
                  <a:pt x="7555439" y="4457690"/>
                </a:lnTo>
                <a:lnTo>
                  <a:pt x="0" y="44576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2" name="Freeform 9"/>
          <p:cNvSpPr/>
          <p:nvPr/>
        </p:nvSpPr>
        <p:spPr>
          <a:xfrm>
            <a:off x="358200" y="802440"/>
            <a:ext cx="7160400" cy="4201920"/>
          </a:xfrm>
          <a:custGeom>
            <a:avLst/>
            <a:gdLst>
              <a:gd name="textAreaLeft" fmla="*/ 0 w 7160400"/>
              <a:gd name="textAreaRight" fmla="*/ 7160760 w 7160400"/>
              <a:gd name="textAreaTop" fmla="*/ 0 h 4201920"/>
              <a:gd name="textAreaBottom" fmla="*/ 4202280 h 4201920"/>
            </a:gdLst>
            <a:ahLst/>
            <a:cxnLst/>
            <a:rect l="textAreaLeft" t="textAreaTop" r="textAreaRight" b="textAreaBottom"/>
            <a:pathLst>
              <a:path w="7160724" h="4202401">
                <a:moveTo>
                  <a:pt x="0" y="0"/>
                </a:moveTo>
                <a:lnTo>
                  <a:pt x="7160724" y="0"/>
                </a:lnTo>
                <a:lnTo>
                  <a:pt x="7160724" y="4202401"/>
                </a:lnTo>
                <a:lnTo>
                  <a:pt x="0" y="42024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3" name="Freeform 10"/>
          <p:cNvSpPr/>
          <p:nvPr/>
        </p:nvSpPr>
        <p:spPr>
          <a:xfrm>
            <a:off x="131040" y="63000"/>
            <a:ext cx="3507840" cy="522720"/>
          </a:xfrm>
          <a:custGeom>
            <a:avLst/>
            <a:gdLst>
              <a:gd name="textAreaLeft" fmla="*/ 0 w 3507840"/>
              <a:gd name="textAreaRight" fmla="*/ 3508200 w 3507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3508200" h="523199">
                <a:moveTo>
                  <a:pt x="0" y="0"/>
                </a:moveTo>
                <a:lnTo>
                  <a:pt x="3508201" y="0"/>
                </a:lnTo>
                <a:lnTo>
                  <a:pt x="3508201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4" name="TextBox 12"/>
          <p:cNvSpPr/>
          <p:nvPr/>
        </p:nvSpPr>
        <p:spPr>
          <a:xfrm>
            <a:off x="216720" y="265680"/>
            <a:ext cx="228960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responsabilités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ts val="2001"/>
              </a:lnSpc>
            </a:pPr>
            <a:r>
              <a:rPr b="0" lang="en-US" sz="800" strike="noStrike" u="non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🍕🌯🌮🍔🥪🍟🍗🥯🍰🍬🍪🧁</a:t>
            </a:r>
            <a:endParaRPr b="0" lang="fr-FR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Freeform 8"/>
          <p:cNvSpPr/>
          <p:nvPr/>
        </p:nvSpPr>
        <p:spPr>
          <a:xfrm>
            <a:off x="131040" y="63000"/>
            <a:ext cx="3552840" cy="522720"/>
          </a:xfrm>
          <a:custGeom>
            <a:avLst/>
            <a:gdLst>
              <a:gd name="textAreaLeft" fmla="*/ 0 w 3552840"/>
              <a:gd name="textAreaRight" fmla="*/ 3553200 w 3552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3553196" h="523199">
                <a:moveTo>
                  <a:pt x="0" y="0"/>
                </a:moveTo>
                <a:lnTo>
                  <a:pt x="3553197" y="0"/>
                </a:lnTo>
                <a:lnTo>
                  <a:pt x="3553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Freeform 9"/>
          <p:cNvSpPr/>
          <p:nvPr/>
        </p:nvSpPr>
        <p:spPr>
          <a:xfrm>
            <a:off x="172296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Freeform 10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Freeform 11"/>
          <p:cNvSpPr/>
          <p:nvPr/>
        </p:nvSpPr>
        <p:spPr>
          <a:xfrm>
            <a:off x="159840" y="1299960"/>
            <a:ext cx="9060120" cy="2954880"/>
          </a:xfrm>
          <a:custGeom>
            <a:avLst/>
            <a:gdLst>
              <a:gd name="textAreaLeft" fmla="*/ 0 w 9060120"/>
              <a:gd name="textAreaRight" fmla="*/ 9060480 w 9060120"/>
              <a:gd name="textAreaTop" fmla="*/ 0 h 2954880"/>
              <a:gd name="textAreaBottom" fmla="*/ 2955240 h 2954880"/>
            </a:gdLst>
            <a:ahLst/>
            <a:cxnLst/>
            <a:rect l="textAreaLeft" t="textAreaTop" r="textAreaRight" b="textAreaBottom"/>
            <a:pathLst>
              <a:path w="9060304" h="2955303">
                <a:moveTo>
                  <a:pt x="0" y="0"/>
                </a:moveTo>
                <a:lnTo>
                  <a:pt x="9060304" y="0"/>
                </a:lnTo>
                <a:lnTo>
                  <a:pt x="9060304" y="2955302"/>
                </a:lnTo>
                <a:lnTo>
                  <a:pt x="0" y="29553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TextBox 13"/>
          <p:cNvSpPr/>
          <p:nvPr/>
        </p:nvSpPr>
        <p:spPr>
          <a:xfrm>
            <a:off x="216720" y="84960"/>
            <a:ext cx="1534320" cy="3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78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Quel projet ?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TextBox 15"/>
          <p:cNvSpPr/>
          <p:nvPr/>
        </p:nvSpPr>
        <p:spPr>
          <a:xfrm>
            <a:off x="245520" y="940680"/>
            <a:ext cx="8574480" cy="70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15000"/>
              </a:lnSpc>
            </a:pP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Fast food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grandes enseignes alimentaires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sont dans notre quotidien :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TextBox 17"/>
          <p:cNvSpPr/>
          <p:nvPr/>
        </p:nvSpPr>
        <p:spPr>
          <a:xfrm>
            <a:off x="367200" y="1800000"/>
            <a:ext cx="77572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799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 Qu’est-ce qui vous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attire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, vous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plaît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?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TextBox 18"/>
          <p:cNvSpPr/>
          <p:nvPr/>
        </p:nvSpPr>
        <p:spPr>
          <a:xfrm>
            <a:off x="367200" y="2357280"/>
            <a:ext cx="8452800" cy="182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799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 Quelles sont les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stratégies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pour que ça marche ? 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 Quelles sont les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limites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les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problématiques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? 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 Quels espaces à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imaginer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?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Freeform 2"/>
          <p:cNvSpPr/>
          <p:nvPr/>
        </p:nvSpPr>
        <p:spPr>
          <a:xfrm>
            <a:off x="1083600" y="1273680"/>
            <a:ext cx="3507840" cy="522720"/>
          </a:xfrm>
          <a:custGeom>
            <a:avLst/>
            <a:gdLst>
              <a:gd name="textAreaLeft" fmla="*/ 0 w 3507840"/>
              <a:gd name="textAreaRight" fmla="*/ 3508200 w 3507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3508200" h="523199">
                <a:moveTo>
                  <a:pt x="0" y="0"/>
                </a:moveTo>
                <a:lnTo>
                  <a:pt x="3508201" y="0"/>
                </a:lnTo>
                <a:lnTo>
                  <a:pt x="3508201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6" name="TextBox 3"/>
          <p:cNvSpPr/>
          <p:nvPr/>
        </p:nvSpPr>
        <p:spPr>
          <a:xfrm>
            <a:off x="1169640" y="1295640"/>
            <a:ext cx="2102040" cy="3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78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Annexes si besoin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8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9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0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1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2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3" name="Freeform 8"/>
          <p:cNvSpPr/>
          <p:nvPr/>
        </p:nvSpPr>
        <p:spPr>
          <a:xfrm>
            <a:off x="131040" y="63000"/>
            <a:ext cx="4353120" cy="522720"/>
          </a:xfrm>
          <a:custGeom>
            <a:avLst/>
            <a:gdLst>
              <a:gd name="textAreaLeft" fmla="*/ 0 w 4353120"/>
              <a:gd name="textAreaRight" fmla="*/ 4353480 w 435312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353601" h="523199">
                <a:moveTo>
                  <a:pt x="0" y="0"/>
                </a:moveTo>
                <a:lnTo>
                  <a:pt x="4353602" y="0"/>
                </a:lnTo>
                <a:lnTo>
                  <a:pt x="4353602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4" name="Freeform 9"/>
          <p:cNvSpPr/>
          <p:nvPr/>
        </p:nvSpPr>
        <p:spPr>
          <a:xfrm>
            <a:off x="359460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5" name="Freeform 10"/>
          <p:cNvSpPr/>
          <p:nvPr/>
        </p:nvSpPr>
        <p:spPr>
          <a:xfrm>
            <a:off x="67680" y="522720"/>
            <a:ext cx="9062280" cy="4515480"/>
          </a:xfrm>
          <a:custGeom>
            <a:avLst/>
            <a:gdLst>
              <a:gd name="textAreaLeft" fmla="*/ 0 w 9062280"/>
              <a:gd name="textAreaRight" fmla="*/ 9062640 w 9062280"/>
              <a:gd name="textAreaTop" fmla="*/ 0 h 4515480"/>
              <a:gd name="textAreaBottom" fmla="*/ 4515840 h 4515480"/>
            </a:gdLst>
            <a:ahLst/>
            <a:cxnLst/>
            <a:rect l="textAreaLeft" t="textAreaTop" r="textAreaRight" b="textAreaBottom"/>
            <a:pathLst>
              <a:path w="9062771" h="4515660">
                <a:moveTo>
                  <a:pt x="0" y="0"/>
                </a:moveTo>
                <a:lnTo>
                  <a:pt x="9062770" y="0"/>
                </a:lnTo>
                <a:lnTo>
                  <a:pt x="9062770" y="4515660"/>
                </a:lnTo>
                <a:lnTo>
                  <a:pt x="0" y="451566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6" name="Freeform 11"/>
          <p:cNvSpPr/>
          <p:nvPr/>
        </p:nvSpPr>
        <p:spPr>
          <a:xfrm>
            <a:off x="131040" y="832320"/>
            <a:ext cx="7364520" cy="4142520"/>
          </a:xfrm>
          <a:custGeom>
            <a:avLst/>
            <a:gdLst>
              <a:gd name="textAreaLeft" fmla="*/ 0 w 7364520"/>
              <a:gd name="textAreaRight" fmla="*/ 7364880 w 7364520"/>
              <a:gd name="textAreaTop" fmla="*/ 0 h 4142520"/>
              <a:gd name="textAreaBottom" fmla="*/ 4142880 h 4142520"/>
            </a:gdLst>
            <a:ahLst/>
            <a:cxnLst/>
            <a:rect l="textAreaLeft" t="textAreaTop" r="textAreaRight" b="textAreaBottom"/>
            <a:pathLst>
              <a:path w="7364901" h="4142756">
                <a:moveTo>
                  <a:pt x="0" y="0"/>
                </a:moveTo>
                <a:lnTo>
                  <a:pt x="7364902" y="0"/>
                </a:lnTo>
                <a:lnTo>
                  <a:pt x="7364902" y="4142756"/>
                </a:lnTo>
                <a:lnTo>
                  <a:pt x="0" y="41427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7" name="TextBox 13"/>
          <p:cNvSpPr/>
          <p:nvPr/>
        </p:nvSpPr>
        <p:spPr>
          <a:xfrm>
            <a:off x="216720" y="265680"/>
            <a:ext cx="344016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d’implantation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8" name="TextBox 16"/>
          <p:cNvSpPr/>
          <p:nvPr/>
        </p:nvSpPr>
        <p:spPr>
          <a:xfrm>
            <a:off x="5989320" y="653040"/>
            <a:ext cx="138348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1" lang="en-US" sz="7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ARTE</a:t>
            </a:r>
            <a:r>
              <a:rPr b="0" lang="en-US" sz="7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|</a:t>
            </a: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Un monde obèse (2020) 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9" name="TextBox 17"/>
          <p:cNvSpPr/>
          <p:nvPr/>
        </p:nvSpPr>
        <p:spPr>
          <a:xfrm>
            <a:off x="7286760" y="653040"/>
            <a:ext cx="133992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campagnes de pubs et quartiers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0" name="TextBox 18"/>
          <p:cNvSpPr/>
          <p:nvPr/>
        </p:nvSpPr>
        <p:spPr>
          <a:xfrm>
            <a:off x="7198560" y="654840"/>
            <a:ext cx="108360" cy="12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98"/>
              </a:lnSpc>
            </a:pPr>
            <a:r>
              <a:rPr b="0" i="1" lang="en-US" sz="710" strike="noStrike" u="none">
                <a:solidFill>
                  <a:srgbClr val="000000"/>
                </a:solidFill>
                <a:effectLst/>
                <a:uFillTx/>
                <a:latin typeface="Arimo Italics"/>
                <a:ea typeface="Arimo Italics"/>
              </a:rPr>
              <a:t>⇒</a:t>
            </a:r>
            <a:endParaRPr b="0" lang="fr-FR" sz="7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2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3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4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5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6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7" name="Freeform 8"/>
          <p:cNvSpPr/>
          <p:nvPr/>
        </p:nvSpPr>
        <p:spPr>
          <a:xfrm>
            <a:off x="131040" y="63000"/>
            <a:ext cx="4353120" cy="522720"/>
          </a:xfrm>
          <a:custGeom>
            <a:avLst/>
            <a:gdLst>
              <a:gd name="textAreaLeft" fmla="*/ 0 w 4353120"/>
              <a:gd name="textAreaRight" fmla="*/ 4353480 w 435312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353601" h="523199">
                <a:moveTo>
                  <a:pt x="0" y="0"/>
                </a:moveTo>
                <a:lnTo>
                  <a:pt x="4353602" y="0"/>
                </a:lnTo>
                <a:lnTo>
                  <a:pt x="4353602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8" name="Freeform 9"/>
          <p:cNvSpPr/>
          <p:nvPr/>
        </p:nvSpPr>
        <p:spPr>
          <a:xfrm>
            <a:off x="359460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9" name="Freeform 10"/>
          <p:cNvSpPr/>
          <p:nvPr/>
        </p:nvSpPr>
        <p:spPr>
          <a:xfrm>
            <a:off x="67680" y="522720"/>
            <a:ext cx="9062280" cy="4515480"/>
          </a:xfrm>
          <a:custGeom>
            <a:avLst/>
            <a:gdLst>
              <a:gd name="textAreaLeft" fmla="*/ 0 w 9062280"/>
              <a:gd name="textAreaRight" fmla="*/ 9062640 w 9062280"/>
              <a:gd name="textAreaTop" fmla="*/ 0 h 4515480"/>
              <a:gd name="textAreaBottom" fmla="*/ 4515840 h 4515480"/>
            </a:gdLst>
            <a:ahLst/>
            <a:cxnLst/>
            <a:rect l="textAreaLeft" t="textAreaTop" r="textAreaRight" b="textAreaBottom"/>
            <a:pathLst>
              <a:path w="9062771" h="4515660">
                <a:moveTo>
                  <a:pt x="0" y="0"/>
                </a:moveTo>
                <a:lnTo>
                  <a:pt x="9062770" y="0"/>
                </a:lnTo>
                <a:lnTo>
                  <a:pt x="9062770" y="4515660"/>
                </a:lnTo>
                <a:lnTo>
                  <a:pt x="0" y="451566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0" name="Freeform 11"/>
          <p:cNvSpPr/>
          <p:nvPr/>
        </p:nvSpPr>
        <p:spPr>
          <a:xfrm>
            <a:off x="131040" y="832320"/>
            <a:ext cx="7364520" cy="4142520"/>
          </a:xfrm>
          <a:custGeom>
            <a:avLst/>
            <a:gdLst>
              <a:gd name="textAreaLeft" fmla="*/ 0 w 7364520"/>
              <a:gd name="textAreaRight" fmla="*/ 7364880 w 7364520"/>
              <a:gd name="textAreaTop" fmla="*/ 0 h 4142520"/>
              <a:gd name="textAreaBottom" fmla="*/ 4142880 h 4142520"/>
            </a:gdLst>
            <a:ahLst/>
            <a:cxnLst/>
            <a:rect l="textAreaLeft" t="textAreaTop" r="textAreaRight" b="textAreaBottom"/>
            <a:pathLst>
              <a:path w="7364901" h="4142756">
                <a:moveTo>
                  <a:pt x="0" y="0"/>
                </a:moveTo>
                <a:lnTo>
                  <a:pt x="7364902" y="0"/>
                </a:lnTo>
                <a:lnTo>
                  <a:pt x="7364902" y="4142756"/>
                </a:lnTo>
                <a:lnTo>
                  <a:pt x="0" y="41427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1" name="Freeform 12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2" name="TextBox 13"/>
          <p:cNvSpPr/>
          <p:nvPr/>
        </p:nvSpPr>
        <p:spPr>
          <a:xfrm>
            <a:off x="216720" y="265680"/>
            <a:ext cx="344016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d’implantation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3" name="TextBox 16"/>
          <p:cNvSpPr/>
          <p:nvPr/>
        </p:nvSpPr>
        <p:spPr>
          <a:xfrm>
            <a:off x="5989320" y="653040"/>
            <a:ext cx="138348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1" lang="en-US" sz="7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ARTE</a:t>
            </a:r>
            <a:r>
              <a:rPr b="0" lang="en-US" sz="7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|</a:t>
            </a: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Un monde obèse (2020) 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4" name="TextBox 17"/>
          <p:cNvSpPr/>
          <p:nvPr/>
        </p:nvSpPr>
        <p:spPr>
          <a:xfrm>
            <a:off x="7286760" y="653040"/>
            <a:ext cx="80208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78"/>
              </a:lnSpc>
            </a:pPr>
            <a:r>
              <a:rPr b="0" i="1" lang="en-US" sz="7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 les + pauvres ciblés</a:t>
            </a:r>
            <a:endParaRPr b="0" lang="fr-FR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5" name="TextBox 18"/>
          <p:cNvSpPr/>
          <p:nvPr/>
        </p:nvSpPr>
        <p:spPr>
          <a:xfrm>
            <a:off x="7198560" y="654840"/>
            <a:ext cx="108360" cy="12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98"/>
              </a:lnSpc>
            </a:pPr>
            <a:r>
              <a:rPr b="0" i="1" lang="en-US" sz="710" strike="noStrike" u="none">
                <a:solidFill>
                  <a:srgbClr val="000000"/>
                </a:solidFill>
                <a:effectLst/>
                <a:uFillTx/>
                <a:latin typeface="Arimo Italics"/>
                <a:ea typeface="Arimo Italics"/>
              </a:rPr>
              <a:t>⇒</a:t>
            </a:r>
            <a:endParaRPr b="0" lang="fr-FR" sz="7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Freeform 8"/>
          <p:cNvSpPr/>
          <p:nvPr/>
        </p:nvSpPr>
        <p:spPr>
          <a:xfrm>
            <a:off x="131040" y="63000"/>
            <a:ext cx="3552840" cy="522720"/>
          </a:xfrm>
          <a:custGeom>
            <a:avLst/>
            <a:gdLst>
              <a:gd name="textAreaLeft" fmla="*/ 0 w 3552840"/>
              <a:gd name="textAreaRight" fmla="*/ 3553200 w 355284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3553196" h="523199">
                <a:moveTo>
                  <a:pt x="0" y="0"/>
                </a:moveTo>
                <a:lnTo>
                  <a:pt x="3553197" y="0"/>
                </a:lnTo>
                <a:lnTo>
                  <a:pt x="3553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Freeform 9"/>
          <p:cNvSpPr/>
          <p:nvPr/>
        </p:nvSpPr>
        <p:spPr>
          <a:xfrm>
            <a:off x="166932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Freeform 10"/>
          <p:cNvSpPr/>
          <p:nvPr/>
        </p:nvSpPr>
        <p:spPr>
          <a:xfrm>
            <a:off x="2839320" y="3926880"/>
            <a:ext cx="2359080" cy="894240"/>
          </a:xfrm>
          <a:custGeom>
            <a:avLst/>
            <a:gdLst>
              <a:gd name="textAreaLeft" fmla="*/ 0 w 2359080"/>
              <a:gd name="textAreaRight" fmla="*/ 2359440 w 2359080"/>
              <a:gd name="textAreaTop" fmla="*/ 0 h 894240"/>
              <a:gd name="textAreaBottom" fmla="*/ 894600 h 894240"/>
            </a:gdLst>
            <a:ahLst/>
            <a:cxnLst/>
            <a:rect l="textAreaLeft" t="textAreaTop" r="textAreaRight" b="textAreaBottom"/>
            <a:pathLst>
              <a:path w="2359428" h="894531">
                <a:moveTo>
                  <a:pt x="0" y="0"/>
                </a:moveTo>
                <a:lnTo>
                  <a:pt x="2359428" y="0"/>
                </a:lnTo>
                <a:lnTo>
                  <a:pt x="2359428" y="894531"/>
                </a:lnTo>
                <a:lnTo>
                  <a:pt x="0" y="89453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4" name="Freeform 11"/>
          <p:cNvSpPr/>
          <p:nvPr/>
        </p:nvSpPr>
        <p:spPr>
          <a:xfrm>
            <a:off x="1203840" y="1414080"/>
            <a:ext cx="6496200" cy="2246760"/>
          </a:xfrm>
          <a:custGeom>
            <a:avLst/>
            <a:gdLst>
              <a:gd name="textAreaLeft" fmla="*/ 0 w 6496200"/>
              <a:gd name="textAreaRight" fmla="*/ 6496560 w 6496200"/>
              <a:gd name="textAreaTop" fmla="*/ 0 h 2246760"/>
              <a:gd name="textAreaBottom" fmla="*/ 2247120 h 2246760"/>
            </a:gdLst>
            <a:ahLst/>
            <a:cxnLst/>
            <a:rect l="textAreaLeft" t="textAreaTop" r="textAreaRight" b="textAreaBottom"/>
            <a:pathLst>
              <a:path w="6496612" h="2247224">
                <a:moveTo>
                  <a:pt x="0" y="0"/>
                </a:moveTo>
                <a:lnTo>
                  <a:pt x="6496612" y="0"/>
                </a:lnTo>
                <a:lnTo>
                  <a:pt x="6496612" y="2247223"/>
                </a:lnTo>
                <a:lnTo>
                  <a:pt x="0" y="22472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" name="Freeform 12"/>
          <p:cNvSpPr/>
          <p:nvPr/>
        </p:nvSpPr>
        <p:spPr>
          <a:xfrm>
            <a:off x="2897640" y="2182680"/>
            <a:ext cx="1325880" cy="1472760"/>
          </a:xfrm>
          <a:custGeom>
            <a:avLst/>
            <a:gdLst>
              <a:gd name="textAreaLeft" fmla="*/ 0 w 1325880"/>
              <a:gd name="textAreaRight" fmla="*/ 1326240 w 1325880"/>
              <a:gd name="textAreaTop" fmla="*/ 0 h 1472760"/>
              <a:gd name="textAreaBottom" fmla="*/ 1473120 h 147276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3" y="0"/>
                </a:lnTo>
                <a:lnTo>
                  <a:pt x="1326403" y="1473279"/>
                </a:lnTo>
                <a:lnTo>
                  <a:pt x="0" y="1473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Freeform 13"/>
          <p:cNvSpPr/>
          <p:nvPr/>
        </p:nvSpPr>
        <p:spPr>
          <a:xfrm>
            <a:off x="4140000" y="2199240"/>
            <a:ext cx="1325880" cy="1472760"/>
          </a:xfrm>
          <a:custGeom>
            <a:avLst/>
            <a:gdLst>
              <a:gd name="textAreaLeft" fmla="*/ 0 w 1325880"/>
              <a:gd name="textAreaRight" fmla="*/ 1326240 w 1325880"/>
              <a:gd name="textAreaTop" fmla="*/ 0 h 1472760"/>
              <a:gd name="textAreaBottom" fmla="*/ 1473120 h 147276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79"/>
                </a:lnTo>
                <a:lnTo>
                  <a:pt x="0" y="1473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Freeform 14"/>
          <p:cNvSpPr/>
          <p:nvPr/>
        </p:nvSpPr>
        <p:spPr>
          <a:xfrm>
            <a:off x="5371920" y="2188080"/>
            <a:ext cx="1325880" cy="1472760"/>
          </a:xfrm>
          <a:custGeom>
            <a:avLst/>
            <a:gdLst>
              <a:gd name="textAreaLeft" fmla="*/ 0 w 1325880"/>
              <a:gd name="textAreaRight" fmla="*/ 1326240 w 1325880"/>
              <a:gd name="textAreaTop" fmla="*/ 0 h 1472760"/>
              <a:gd name="textAreaBottom" fmla="*/ 1473120 h 147276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80"/>
                </a:lnTo>
                <a:lnTo>
                  <a:pt x="0" y="14732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Freeform 15"/>
          <p:cNvSpPr/>
          <p:nvPr/>
        </p:nvSpPr>
        <p:spPr>
          <a:xfrm>
            <a:off x="2232000" y="3528000"/>
            <a:ext cx="205200" cy="192960"/>
          </a:xfrm>
          <a:custGeom>
            <a:avLst/>
            <a:gdLst>
              <a:gd name="textAreaLeft" fmla="*/ 0 w 205200"/>
              <a:gd name="textAreaRight" fmla="*/ 205560 w 205200"/>
              <a:gd name="textAreaTop" fmla="*/ 0 h 192960"/>
              <a:gd name="textAreaBottom" fmla="*/ 193320 h 19296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2" y="0"/>
                </a:lnTo>
                <a:lnTo>
                  <a:pt x="205512" y="193414"/>
                </a:lnTo>
                <a:lnTo>
                  <a:pt x="0" y="1934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Freeform 16"/>
          <p:cNvSpPr/>
          <p:nvPr/>
        </p:nvSpPr>
        <p:spPr>
          <a:xfrm>
            <a:off x="3466800" y="3528000"/>
            <a:ext cx="205200" cy="192960"/>
          </a:xfrm>
          <a:custGeom>
            <a:avLst/>
            <a:gdLst>
              <a:gd name="textAreaLeft" fmla="*/ 0 w 205200"/>
              <a:gd name="textAreaRight" fmla="*/ 205560 w 205200"/>
              <a:gd name="textAreaTop" fmla="*/ 0 h 192960"/>
              <a:gd name="textAreaBottom" fmla="*/ 193320 h 19296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2" y="0"/>
                </a:lnTo>
                <a:lnTo>
                  <a:pt x="205512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Freeform 17"/>
          <p:cNvSpPr/>
          <p:nvPr/>
        </p:nvSpPr>
        <p:spPr>
          <a:xfrm>
            <a:off x="4680000" y="3467880"/>
            <a:ext cx="205200" cy="192960"/>
          </a:xfrm>
          <a:custGeom>
            <a:avLst/>
            <a:gdLst>
              <a:gd name="textAreaLeft" fmla="*/ 0 w 205200"/>
              <a:gd name="textAreaRight" fmla="*/ 205560 w 205200"/>
              <a:gd name="textAreaTop" fmla="*/ 0 h 192960"/>
              <a:gd name="textAreaBottom" fmla="*/ 193320 h 19296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Freeform 18"/>
          <p:cNvSpPr/>
          <p:nvPr/>
        </p:nvSpPr>
        <p:spPr>
          <a:xfrm>
            <a:off x="5914800" y="3488760"/>
            <a:ext cx="205200" cy="192960"/>
          </a:xfrm>
          <a:custGeom>
            <a:avLst/>
            <a:gdLst>
              <a:gd name="textAreaLeft" fmla="*/ 0 w 205200"/>
              <a:gd name="textAreaRight" fmla="*/ 205560 w 205200"/>
              <a:gd name="textAreaTop" fmla="*/ 0 h 192960"/>
              <a:gd name="textAreaBottom" fmla="*/ 193320 h 19296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4"/>
                </a:lnTo>
                <a:lnTo>
                  <a:pt x="0" y="1934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Freeform 19"/>
          <p:cNvSpPr/>
          <p:nvPr/>
        </p:nvSpPr>
        <p:spPr>
          <a:xfrm>
            <a:off x="3695760" y="3972240"/>
            <a:ext cx="1510560" cy="584640"/>
          </a:xfrm>
          <a:custGeom>
            <a:avLst/>
            <a:gdLst>
              <a:gd name="textAreaLeft" fmla="*/ 0 w 1510560"/>
              <a:gd name="textAreaRight" fmla="*/ 1510920 w 1510560"/>
              <a:gd name="textAreaTop" fmla="*/ 0 h 584640"/>
              <a:gd name="textAreaBottom" fmla="*/ 585000 h 584640"/>
            </a:gdLst>
            <a:ahLst/>
            <a:cxnLst/>
            <a:rect l="textAreaLeft" t="textAreaTop" r="textAreaRight" b="textAreaBottom"/>
            <a:pathLst>
              <a:path w="1510798" h="584997">
                <a:moveTo>
                  <a:pt x="0" y="0"/>
                </a:moveTo>
                <a:lnTo>
                  <a:pt x="1510798" y="0"/>
                </a:lnTo>
                <a:lnTo>
                  <a:pt x="1510798" y="584997"/>
                </a:lnTo>
                <a:lnTo>
                  <a:pt x="0" y="5849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Freeform 20"/>
          <p:cNvSpPr/>
          <p:nvPr/>
        </p:nvSpPr>
        <p:spPr>
          <a:xfrm>
            <a:off x="5206320" y="4320000"/>
            <a:ext cx="205200" cy="192960"/>
          </a:xfrm>
          <a:custGeom>
            <a:avLst/>
            <a:gdLst>
              <a:gd name="textAreaLeft" fmla="*/ 0 w 205200"/>
              <a:gd name="textAreaRight" fmla="*/ 205560 w 205200"/>
              <a:gd name="textAreaTop" fmla="*/ 0 h 192960"/>
              <a:gd name="textAreaBottom" fmla="*/ 193320 h 19296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Freeform 21"/>
          <p:cNvSpPr/>
          <p:nvPr/>
        </p:nvSpPr>
        <p:spPr>
          <a:xfrm>
            <a:off x="2034360" y="876600"/>
            <a:ext cx="506880" cy="506880"/>
          </a:xfrm>
          <a:custGeom>
            <a:avLst/>
            <a:gdLst>
              <a:gd name="textAreaLeft" fmla="*/ 0 w 506880"/>
              <a:gd name="textAreaRight" fmla="*/ 507240 w 506880"/>
              <a:gd name="textAreaTop" fmla="*/ 0 h 506880"/>
              <a:gd name="textAreaBottom" fmla="*/ 507240 h 506880"/>
            </a:gdLst>
            <a:ahLst/>
            <a:cxnLst/>
            <a:rect l="textAreaLeft" t="textAreaTop" r="textAreaRight" b="textAreaBottom"/>
            <a:pathLst>
              <a:path w="507321" h="507321">
                <a:moveTo>
                  <a:pt x="0" y="0"/>
                </a:moveTo>
                <a:lnTo>
                  <a:pt x="507320" y="0"/>
                </a:lnTo>
                <a:lnTo>
                  <a:pt x="507320" y="507320"/>
                </a:lnTo>
                <a:lnTo>
                  <a:pt x="0" y="5073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Freeform 22"/>
          <p:cNvSpPr/>
          <p:nvPr/>
        </p:nvSpPr>
        <p:spPr>
          <a:xfrm>
            <a:off x="2902680" y="3830760"/>
            <a:ext cx="2677320" cy="1097640"/>
          </a:xfrm>
          <a:custGeom>
            <a:avLst/>
            <a:gdLst>
              <a:gd name="textAreaLeft" fmla="*/ 0 w 2677320"/>
              <a:gd name="textAreaRight" fmla="*/ 2677680 w 2677320"/>
              <a:gd name="textAreaTop" fmla="*/ 0 h 1097640"/>
              <a:gd name="textAreaBottom" fmla="*/ 1098000 h 1097640"/>
            </a:gdLst>
            <a:ahLst/>
            <a:cxnLst/>
            <a:rect l="textAreaLeft" t="textAreaTop" r="textAreaRight" b="textAreaBottom"/>
            <a:pathLst>
              <a:path w="2522696" h="1098004">
                <a:moveTo>
                  <a:pt x="0" y="0"/>
                </a:moveTo>
                <a:lnTo>
                  <a:pt x="2522696" y="0"/>
                </a:lnTo>
                <a:lnTo>
                  <a:pt x="2522696" y="1098004"/>
                </a:lnTo>
                <a:lnTo>
                  <a:pt x="0" y="10980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Freeform 23"/>
          <p:cNvSpPr/>
          <p:nvPr/>
        </p:nvSpPr>
        <p:spPr>
          <a:xfrm>
            <a:off x="2034360" y="876600"/>
            <a:ext cx="506880" cy="506880"/>
          </a:xfrm>
          <a:custGeom>
            <a:avLst/>
            <a:gdLst>
              <a:gd name="textAreaLeft" fmla="*/ 0 w 506880"/>
              <a:gd name="textAreaRight" fmla="*/ 507240 w 506880"/>
              <a:gd name="textAreaTop" fmla="*/ 0 h 506880"/>
              <a:gd name="textAreaBottom" fmla="*/ 507240 h 506880"/>
            </a:gdLst>
            <a:ahLst/>
            <a:cxnLst/>
            <a:rect l="textAreaLeft" t="textAreaTop" r="textAreaRight" b="textAreaBottom"/>
            <a:pathLst>
              <a:path w="507321" h="507321">
                <a:moveTo>
                  <a:pt x="0" y="0"/>
                </a:moveTo>
                <a:lnTo>
                  <a:pt x="507320" y="0"/>
                </a:lnTo>
                <a:lnTo>
                  <a:pt x="507320" y="507320"/>
                </a:lnTo>
                <a:lnTo>
                  <a:pt x="0" y="5073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Freeform 25"/>
          <p:cNvSpPr/>
          <p:nvPr/>
        </p:nvSpPr>
        <p:spPr>
          <a:xfrm>
            <a:off x="2216520" y="885600"/>
            <a:ext cx="1122480" cy="860760"/>
          </a:xfrm>
          <a:custGeom>
            <a:avLst/>
            <a:gdLst>
              <a:gd name="textAreaLeft" fmla="*/ 0 w 1122480"/>
              <a:gd name="textAreaRight" fmla="*/ 1122840 w 1122480"/>
              <a:gd name="textAreaTop" fmla="*/ 0 h 860760"/>
              <a:gd name="textAreaBottom" fmla="*/ 861120 h 860760"/>
            </a:gdLst>
            <a:ahLst/>
            <a:cxnLst/>
            <a:rect l="textAreaLeft" t="textAreaTop" r="textAreaRight" b="textAreaBottom"/>
            <a:pathLst>
              <a:path w="1122902" h="861298">
                <a:moveTo>
                  <a:pt x="0" y="0"/>
                </a:moveTo>
                <a:lnTo>
                  <a:pt x="1122903" y="0"/>
                </a:lnTo>
                <a:lnTo>
                  <a:pt x="1122903" y="861298"/>
                </a:lnTo>
                <a:lnTo>
                  <a:pt x="0" y="8612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" name="TextBox 27"/>
          <p:cNvSpPr/>
          <p:nvPr/>
        </p:nvSpPr>
        <p:spPr>
          <a:xfrm>
            <a:off x="216720" y="84960"/>
            <a:ext cx="1479960" cy="3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78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séances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TextBox 29"/>
          <p:cNvSpPr/>
          <p:nvPr/>
        </p:nvSpPr>
        <p:spPr>
          <a:xfrm>
            <a:off x="1944000" y="1692000"/>
            <a:ext cx="78840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559"/>
              </a:lnSpc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b="1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1</a:t>
            </a:r>
            <a:endParaRPr b="1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TextBox 30"/>
          <p:cNvSpPr/>
          <p:nvPr/>
        </p:nvSpPr>
        <p:spPr>
          <a:xfrm>
            <a:off x="1653480" y="3092400"/>
            <a:ext cx="122652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 anchorCtr="1">
            <a:spAutoFit/>
          </a:bodyPr>
          <a:p>
            <a:pPr algn="ctr" defTabSz="914400">
              <a:lnSpc>
                <a:spcPts val="1559"/>
              </a:lnSpc>
            </a:pP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Pourquoi aller dans un FF ?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TextBox 31"/>
          <p:cNvSpPr/>
          <p:nvPr/>
        </p:nvSpPr>
        <p:spPr>
          <a:xfrm>
            <a:off x="3040920" y="4095000"/>
            <a:ext cx="66708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559"/>
              </a:lnSpc>
            </a:pPr>
            <a:r>
              <a:rPr b="1" lang="en-US" sz="11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Inter séances</a:t>
            </a:r>
            <a:endParaRPr b="1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TextBox 33"/>
          <p:cNvSpPr/>
          <p:nvPr/>
        </p:nvSpPr>
        <p:spPr>
          <a:xfrm>
            <a:off x="2933640" y="3095640"/>
            <a:ext cx="126000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559"/>
              </a:lnSpc>
            </a:pP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Stratégies de marketing 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TextBox 36"/>
          <p:cNvSpPr/>
          <p:nvPr/>
        </p:nvSpPr>
        <p:spPr>
          <a:xfrm>
            <a:off x="3799080" y="4051800"/>
            <a:ext cx="17809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59"/>
              </a:lnSpc>
            </a:pP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Se cultiver, débattre, s’interroger, etc.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TextBox 38"/>
          <p:cNvSpPr/>
          <p:nvPr/>
        </p:nvSpPr>
        <p:spPr>
          <a:xfrm>
            <a:off x="4346280" y="3087000"/>
            <a:ext cx="13219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59"/>
              </a:lnSpc>
            </a:pP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Architecture et urbanisme 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TextBox 42"/>
          <p:cNvSpPr/>
          <p:nvPr/>
        </p:nvSpPr>
        <p:spPr>
          <a:xfrm>
            <a:off x="5605200" y="3092400"/>
            <a:ext cx="102960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559"/>
              </a:lnSpc>
            </a:pPr>
            <a:r>
              <a:rPr b="0" lang="en-US" sz="1300" strike="noStrike" u="non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Baguette magique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TextBox 43"/>
          <p:cNvSpPr/>
          <p:nvPr/>
        </p:nvSpPr>
        <p:spPr>
          <a:xfrm>
            <a:off x="4052160" y="4507200"/>
            <a:ext cx="835920" cy="14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20"/>
              </a:lnSpc>
            </a:pPr>
            <a:r>
              <a:rPr b="0" i="1" lang="en-US" sz="800" strike="noStrike" u="non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sans intervenant·e</a:t>
            </a:r>
            <a:endParaRPr b="0" lang="fr-FR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TextBox 44"/>
          <p:cNvSpPr/>
          <p:nvPr/>
        </p:nvSpPr>
        <p:spPr>
          <a:xfrm>
            <a:off x="2520000" y="2087640"/>
            <a:ext cx="105840" cy="14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20"/>
              </a:lnSpc>
            </a:pPr>
            <a:r>
              <a:rPr b="1" lang="en-US" sz="8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b="0" lang="fr-FR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TextBox 48"/>
          <p:cNvSpPr/>
          <p:nvPr/>
        </p:nvSpPr>
        <p:spPr>
          <a:xfrm rot="19873800">
            <a:off x="2406960" y="790560"/>
            <a:ext cx="1214640" cy="2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59"/>
              </a:lnSpc>
            </a:pPr>
            <a:r>
              <a:rPr b="1" lang="en-US" sz="1400" strike="noStrike" u="none">
                <a:solidFill>
                  <a:srgbClr val="ea9999"/>
                </a:solidFill>
                <a:effectLst/>
                <a:uFillTx/>
                <a:latin typeface="Passion One"/>
                <a:ea typeface="Passion One"/>
              </a:rPr>
              <a:t>On est là !</a:t>
            </a:r>
            <a:endParaRPr b="1" lang="fr-F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TextBox 2"/>
          <p:cNvSpPr/>
          <p:nvPr/>
        </p:nvSpPr>
        <p:spPr>
          <a:xfrm>
            <a:off x="3854160" y="2089440"/>
            <a:ext cx="105840" cy="14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20"/>
              </a:lnSpc>
            </a:pPr>
            <a:r>
              <a:rPr b="1" lang="en-US" sz="8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b="0" lang="fr-FR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TextBox 5"/>
          <p:cNvSpPr/>
          <p:nvPr/>
        </p:nvSpPr>
        <p:spPr>
          <a:xfrm>
            <a:off x="5078160" y="2089440"/>
            <a:ext cx="105840" cy="14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20"/>
              </a:lnSpc>
            </a:pPr>
            <a:r>
              <a:rPr b="1" lang="en-US" sz="8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b="0" lang="fr-FR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TextBox 6"/>
          <p:cNvSpPr/>
          <p:nvPr/>
        </p:nvSpPr>
        <p:spPr>
          <a:xfrm>
            <a:off x="6338160" y="2089440"/>
            <a:ext cx="105840" cy="14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20"/>
              </a:lnSpc>
            </a:pPr>
            <a:r>
              <a:rPr b="1" lang="en-US" sz="8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b="0" lang="fr-FR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TextBox 7"/>
          <p:cNvSpPr/>
          <p:nvPr/>
        </p:nvSpPr>
        <p:spPr>
          <a:xfrm>
            <a:off x="3168000" y="1692000"/>
            <a:ext cx="78840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559"/>
              </a:lnSpc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b="1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2</a:t>
            </a:r>
            <a:endParaRPr b="1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TextBox 8"/>
          <p:cNvSpPr/>
          <p:nvPr/>
        </p:nvSpPr>
        <p:spPr>
          <a:xfrm>
            <a:off x="4428000" y="1692000"/>
            <a:ext cx="78840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559"/>
              </a:lnSpc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b="1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3</a:t>
            </a:r>
            <a:endParaRPr b="1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TextBox 9"/>
          <p:cNvSpPr/>
          <p:nvPr/>
        </p:nvSpPr>
        <p:spPr>
          <a:xfrm>
            <a:off x="5652000" y="1692000"/>
            <a:ext cx="78840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559"/>
              </a:lnSpc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b="1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b="1" lang="en-US" sz="1200" strike="noStrike" u="non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4</a:t>
            </a:r>
            <a:endParaRPr b="1" lang="fr-F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reeform 48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Freeform 49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Freeform 50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Freeform 51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Freeform 52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Freeform 53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Freeform 54"/>
          <p:cNvSpPr/>
          <p:nvPr/>
        </p:nvSpPr>
        <p:spPr>
          <a:xfrm>
            <a:off x="131040" y="63000"/>
            <a:ext cx="4296600" cy="522720"/>
          </a:xfrm>
          <a:custGeom>
            <a:avLst/>
            <a:gdLst>
              <a:gd name="textAreaLeft" fmla="*/ 0 w 4296600"/>
              <a:gd name="textAreaRight" fmla="*/ 4296960 w 429660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" name="Freeform 55"/>
          <p:cNvSpPr/>
          <p:nvPr/>
        </p:nvSpPr>
        <p:spPr>
          <a:xfrm>
            <a:off x="370296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Freeform 71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Freeform 74"/>
          <p:cNvSpPr/>
          <p:nvPr/>
        </p:nvSpPr>
        <p:spPr>
          <a:xfrm>
            <a:off x="194760" y="2749320"/>
            <a:ext cx="1509480" cy="558720"/>
          </a:xfrm>
          <a:custGeom>
            <a:avLst/>
            <a:gdLst>
              <a:gd name="textAreaLeft" fmla="*/ 0 w 1509480"/>
              <a:gd name="textAreaRight" fmla="*/ 1509840 w 1509480"/>
              <a:gd name="textAreaTop" fmla="*/ 0 h 558720"/>
              <a:gd name="textAreaBottom" fmla="*/ 559080 h 558720"/>
            </a:gdLst>
            <a:ahLst/>
            <a:cxnLst/>
            <a:rect l="textAreaLeft" t="textAreaTop" r="textAreaRight" b="textAreaBottom"/>
            <a:pathLst>
              <a:path w="1509703" h="559003">
                <a:moveTo>
                  <a:pt x="0" y="0"/>
                </a:moveTo>
                <a:lnTo>
                  <a:pt x="1509703" y="0"/>
                </a:lnTo>
                <a:lnTo>
                  <a:pt x="1509703" y="559004"/>
                </a:lnTo>
                <a:lnTo>
                  <a:pt x="0" y="5590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5" name="Freeform 75"/>
          <p:cNvSpPr/>
          <p:nvPr/>
        </p:nvSpPr>
        <p:spPr>
          <a:xfrm>
            <a:off x="1072440" y="3412800"/>
            <a:ext cx="868320" cy="470880"/>
          </a:xfrm>
          <a:custGeom>
            <a:avLst/>
            <a:gdLst>
              <a:gd name="textAreaLeft" fmla="*/ 0 w 868320"/>
              <a:gd name="textAreaRight" fmla="*/ 868680 w 868320"/>
              <a:gd name="textAreaTop" fmla="*/ 0 h 470880"/>
              <a:gd name="textAreaBottom" fmla="*/ 471240 h 470880"/>
            </a:gdLst>
            <a:ahLst/>
            <a:cxnLst/>
            <a:rect l="textAreaLeft" t="textAreaTop" r="textAreaRight" b="textAreaBottom"/>
            <a:pathLst>
              <a:path w="868604" h="471221">
                <a:moveTo>
                  <a:pt x="0" y="0"/>
                </a:moveTo>
                <a:lnTo>
                  <a:pt x="868604" y="0"/>
                </a:lnTo>
                <a:lnTo>
                  <a:pt x="868604" y="471220"/>
                </a:lnTo>
                <a:lnTo>
                  <a:pt x="0" y="4712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Freeform 76"/>
          <p:cNvSpPr/>
          <p:nvPr/>
        </p:nvSpPr>
        <p:spPr>
          <a:xfrm>
            <a:off x="1072440" y="4212720"/>
            <a:ext cx="868320" cy="470880"/>
          </a:xfrm>
          <a:custGeom>
            <a:avLst/>
            <a:gdLst>
              <a:gd name="textAreaLeft" fmla="*/ 0 w 868320"/>
              <a:gd name="textAreaRight" fmla="*/ 868680 w 868320"/>
              <a:gd name="textAreaTop" fmla="*/ 0 h 470880"/>
              <a:gd name="textAreaBottom" fmla="*/ 471240 h 470880"/>
            </a:gdLst>
            <a:ahLst/>
            <a:cxnLst/>
            <a:rect l="textAreaLeft" t="textAreaTop" r="textAreaRight" b="textAreaBottom"/>
            <a:pathLst>
              <a:path w="868604" h="471221">
                <a:moveTo>
                  <a:pt x="0" y="0"/>
                </a:moveTo>
                <a:lnTo>
                  <a:pt x="868604" y="0"/>
                </a:lnTo>
                <a:lnTo>
                  <a:pt x="868604" y="471220"/>
                </a:lnTo>
                <a:lnTo>
                  <a:pt x="0" y="4712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Freeform 77"/>
          <p:cNvSpPr/>
          <p:nvPr/>
        </p:nvSpPr>
        <p:spPr>
          <a:xfrm>
            <a:off x="6840" y="729000"/>
            <a:ext cx="3862800" cy="1830600"/>
          </a:xfrm>
          <a:custGeom>
            <a:avLst/>
            <a:gdLst>
              <a:gd name="textAreaLeft" fmla="*/ 0 w 3862800"/>
              <a:gd name="textAreaRight" fmla="*/ 3863160 w 3862800"/>
              <a:gd name="textAreaTop" fmla="*/ 0 h 1830600"/>
              <a:gd name="textAreaBottom" fmla="*/ 1830960 h 1830600"/>
            </a:gdLst>
            <a:ahLst/>
            <a:cxnLst/>
            <a:rect l="textAreaLeft" t="textAreaTop" r="textAreaRight" b="textAreaBottom"/>
            <a:pathLst>
              <a:path w="3863283" h="1830810">
                <a:moveTo>
                  <a:pt x="0" y="0"/>
                </a:moveTo>
                <a:lnTo>
                  <a:pt x="3863283" y="0"/>
                </a:lnTo>
                <a:lnTo>
                  <a:pt x="3863283" y="1830810"/>
                </a:lnTo>
                <a:lnTo>
                  <a:pt x="0" y="183081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Freeform 78"/>
          <p:cNvSpPr/>
          <p:nvPr/>
        </p:nvSpPr>
        <p:spPr>
          <a:xfrm>
            <a:off x="4528800" y="3323520"/>
            <a:ext cx="1509480" cy="558720"/>
          </a:xfrm>
          <a:custGeom>
            <a:avLst/>
            <a:gdLst>
              <a:gd name="textAreaLeft" fmla="*/ 0 w 1509480"/>
              <a:gd name="textAreaRight" fmla="*/ 1509840 w 1509480"/>
              <a:gd name="textAreaTop" fmla="*/ 0 h 558720"/>
              <a:gd name="textAreaBottom" fmla="*/ 559080 h 558720"/>
            </a:gdLst>
            <a:ahLst/>
            <a:cxnLst/>
            <a:rect l="textAreaLeft" t="textAreaTop" r="textAreaRight" b="textAreaBottom"/>
            <a:pathLst>
              <a:path w="1509703" h="559003">
                <a:moveTo>
                  <a:pt x="0" y="0"/>
                </a:moveTo>
                <a:lnTo>
                  <a:pt x="1509703" y="0"/>
                </a:lnTo>
                <a:lnTo>
                  <a:pt x="1509703" y="559003"/>
                </a:lnTo>
                <a:lnTo>
                  <a:pt x="0" y="5590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Freeform 79"/>
          <p:cNvSpPr/>
          <p:nvPr/>
        </p:nvSpPr>
        <p:spPr>
          <a:xfrm>
            <a:off x="5042520" y="4020840"/>
            <a:ext cx="358560" cy="171720"/>
          </a:xfrm>
          <a:custGeom>
            <a:avLst/>
            <a:gdLst>
              <a:gd name="textAreaLeft" fmla="*/ 0 w 358560"/>
              <a:gd name="textAreaRight" fmla="*/ 358920 w 358560"/>
              <a:gd name="textAreaTop" fmla="*/ 0 h 171720"/>
              <a:gd name="textAreaBottom" fmla="*/ 172080 h 171720"/>
            </a:gdLst>
            <a:ahLst/>
            <a:cxnLst/>
            <a:rect l="textAreaLeft" t="textAreaTop" r="textAreaRight" b="textAreaBottom"/>
            <a:pathLst>
              <a:path w="358902" h="172069">
                <a:moveTo>
                  <a:pt x="0" y="0"/>
                </a:moveTo>
                <a:lnTo>
                  <a:pt x="358902" y="0"/>
                </a:lnTo>
                <a:lnTo>
                  <a:pt x="358902" y="172069"/>
                </a:lnTo>
                <a:lnTo>
                  <a:pt x="0" y="17206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Freeform 80"/>
          <p:cNvSpPr/>
          <p:nvPr/>
        </p:nvSpPr>
        <p:spPr>
          <a:xfrm>
            <a:off x="5055120" y="4355640"/>
            <a:ext cx="358560" cy="171720"/>
          </a:xfrm>
          <a:custGeom>
            <a:avLst/>
            <a:gdLst>
              <a:gd name="textAreaLeft" fmla="*/ 0 w 358560"/>
              <a:gd name="textAreaRight" fmla="*/ 358920 w 358560"/>
              <a:gd name="textAreaTop" fmla="*/ 0 h 171720"/>
              <a:gd name="textAreaBottom" fmla="*/ 172080 h 171720"/>
            </a:gdLst>
            <a:ahLst/>
            <a:cxnLst/>
            <a:rect l="textAreaLeft" t="textAreaTop" r="textAreaRight" b="textAreaBottom"/>
            <a:pathLst>
              <a:path w="358902" h="172069">
                <a:moveTo>
                  <a:pt x="0" y="0"/>
                </a:moveTo>
                <a:lnTo>
                  <a:pt x="358902" y="0"/>
                </a:lnTo>
                <a:lnTo>
                  <a:pt x="358902" y="172069"/>
                </a:lnTo>
                <a:lnTo>
                  <a:pt x="0" y="17206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TextBox 34"/>
          <p:cNvSpPr/>
          <p:nvPr/>
        </p:nvSpPr>
        <p:spPr>
          <a:xfrm>
            <a:off x="216720" y="265680"/>
            <a:ext cx="355068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Panorama mental de la classe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2" name="TextBox 39"/>
          <p:cNvSpPr/>
          <p:nvPr/>
        </p:nvSpPr>
        <p:spPr>
          <a:xfrm>
            <a:off x="681840" y="998640"/>
            <a:ext cx="5184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251"/>
              </a:lnSpc>
            </a:pPr>
            <a:r>
              <a:rPr b="0" lang="en-US" sz="1300" spc="-9" strike="noStrike" u="none">
                <a:solidFill>
                  <a:srgbClr val="000000"/>
                </a:solidFill>
                <a:effectLst/>
                <a:uFillTx/>
                <a:latin typeface="IBM Plex Sans Condensed"/>
                <a:ea typeface="IBM Plex Sans Condensed"/>
              </a:rPr>
              <a:t> 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TextBox 40"/>
          <p:cNvSpPr/>
          <p:nvPr/>
        </p:nvSpPr>
        <p:spPr>
          <a:xfrm>
            <a:off x="373320" y="1141560"/>
            <a:ext cx="80460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559"/>
              </a:lnSpc>
            </a:pPr>
            <a:r>
              <a:rPr b="1" lang="en-US" sz="1300" spc="-9" strike="noStrike" u="none">
                <a:solidFill>
                  <a:srgbClr val="000000"/>
                </a:solidFill>
                <a:effectLst/>
                <a:uFillTx/>
                <a:latin typeface="IBM Plex Sans Condensed Bold"/>
                <a:ea typeface="IBM Plex Sans Condensed Bold"/>
              </a:rPr>
              <a:t>LES MOTS JETÉS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TextBox 41"/>
          <p:cNvSpPr/>
          <p:nvPr/>
        </p:nvSpPr>
        <p:spPr>
          <a:xfrm>
            <a:off x="477360" y="2804760"/>
            <a:ext cx="113796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pc="-9" strike="noStrike" u="none">
                <a:solidFill>
                  <a:srgbClr val="000000"/>
                </a:solidFill>
                <a:effectLst/>
                <a:uFillTx/>
                <a:latin typeface="IBM Plex Sans Condensed Bold"/>
                <a:ea typeface="IBM Plex Sans Condensed Bold"/>
              </a:rPr>
              <a:t>LES PRODUITS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TextBox 45"/>
          <p:cNvSpPr/>
          <p:nvPr/>
        </p:nvSpPr>
        <p:spPr>
          <a:xfrm>
            <a:off x="4932360" y="3398400"/>
            <a:ext cx="88668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pc="-9" strike="noStrike" u="none">
                <a:solidFill>
                  <a:srgbClr val="000000"/>
                </a:solidFill>
                <a:effectLst/>
                <a:uFillTx/>
                <a:latin typeface="IBM Plex Sans Condensed Bold"/>
                <a:ea typeface="IBM Plex Sans Condensed Bold"/>
              </a:rPr>
              <a:t>LES COÛTS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TextBox 46"/>
          <p:cNvSpPr/>
          <p:nvPr/>
        </p:nvSpPr>
        <p:spPr>
          <a:xfrm>
            <a:off x="5453280" y="729000"/>
            <a:ext cx="113220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20"/>
              </a:lnSpc>
            </a:pPr>
            <a:r>
              <a:rPr b="1" lang="en-US" sz="1300" spc="-9" strike="noStrike" u="none">
                <a:solidFill>
                  <a:srgbClr val="000000"/>
                </a:solidFill>
                <a:effectLst/>
                <a:uFillTx/>
                <a:latin typeface="IBM Plex Sans Condensed Bold"/>
                <a:ea typeface="IBM Plex Sans Condensed Bold"/>
              </a:rPr>
              <a:t>LES ENSEIGNES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TextBox 47"/>
          <p:cNvSpPr/>
          <p:nvPr/>
        </p:nvSpPr>
        <p:spPr>
          <a:xfrm>
            <a:off x="1384200" y="3545280"/>
            <a:ext cx="264600" cy="18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26"/>
              </a:lnSpc>
            </a:pPr>
            <a:r>
              <a:rPr b="0" i="1" lang="en-US" sz="1020" spc="-6" strike="noStrike" u="none">
                <a:solidFill>
                  <a:srgbClr val="000000"/>
                </a:solidFill>
                <a:effectLst/>
                <a:uFillTx/>
                <a:latin typeface="IBM Plex Sans Condensed Italics"/>
                <a:ea typeface="IBM Plex Sans Condensed Italics"/>
              </a:rPr>
              <a:t>Salé</a:t>
            </a:r>
            <a:endParaRPr b="0" lang="fr-FR" sz="10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TextBox 49"/>
          <p:cNvSpPr/>
          <p:nvPr/>
        </p:nvSpPr>
        <p:spPr>
          <a:xfrm>
            <a:off x="1332000" y="4345200"/>
            <a:ext cx="371160" cy="18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26"/>
              </a:lnSpc>
            </a:pPr>
            <a:r>
              <a:rPr b="0" i="1" lang="en-US" sz="1020" spc="-6" strike="noStrike" u="none">
                <a:solidFill>
                  <a:srgbClr val="000000"/>
                </a:solidFill>
                <a:effectLst/>
                <a:uFillTx/>
                <a:latin typeface="IBM Plex Sans Condensed Italics"/>
                <a:ea typeface="IBM Plex Sans Condensed Italics"/>
              </a:rPr>
              <a:t>Sucré</a:t>
            </a:r>
            <a:endParaRPr b="0" lang="fr-FR" sz="10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TextBox 50"/>
          <p:cNvSpPr/>
          <p:nvPr/>
        </p:nvSpPr>
        <p:spPr>
          <a:xfrm>
            <a:off x="6245640" y="2352960"/>
            <a:ext cx="543600" cy="18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26"/>
              </a:lnSpc>
            </a:pPr>
            <a:r>
              <a:rPr b="0" i="1" lang="en-US" sz="1020" spc="-6" strike="noStrike" u="none">
                <a:solidFill>
                  <a:srgbClr val="000000"/>
                </a:solidFill>
                <a:effectLst/>
                <a:uFillTx/>
                <a:latin typeface="IBM Plex Sans Condensed Italics"/>
                <a:ea typeface="IBM Plex Sans Condensed Italics"/>
              </a:rPr>
              <a:t>- connue</a:t>
            </a:r>
            <a:endParaRPr b="0" lang="fr-FR" sz="10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TextBox 51"/>
          <p:cNvSpPr/>
          <p:nvPr/>
        </p:nvSpPr>
        <p:spPr>
          <a:xfrm>
            <a:off x="6245640" y="1190520"/>
            <a:ext cx="552600" cy="18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26"/>
              </a:lnSpc>
            </a:pPr>
            <a:r>
              <a:rPr b="0" i="1" lang="en-US" sz="1020" spc="-6" strike="noStrike" u="none">
                <a:solidFill>
                  <a:srgbClr val="000000"/>
                </a:solidFill>
                <a:effectLst/>
                <a:uFillTx/>
                <a:latin typeface="IBM Plex Sans Condensed Italics"/>
                <a:ea typeface="IBM Plex Sans Condensed Italics"/>
              </a:rPr>
              <a:t>+ connue</a:t>
            </a:r>
            <a:endParaRPr b="0" lang="fr-FR" sz="10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TextBox 52"/>
          <p:cNvSpPr/>
          <p:nvPr/>
        </p:nvSpPr>
        <p:spPr>
          <a:xfrm>
            <a:off x="8567640" y="146520"/>
            <a:ext cx="372240" cy="60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199"/>
              </a:lnSpc>
            </a:pPr>
            <a:r>
              <a:rPr b="0" i="1" lang="en-US" sz="1020" spc="-6" strike="noStrike" u="none">
                <a:solidFill>
                  <a:srgbClr val="ff0000"/>
                </a:solidFill>
                <a:effectLst/>
                <a:uFillTx/>
                <a:latin typeface="IBM Plex Sans Condensed Italics"/>
                <a:ea typeface="IBM Plex Sans Condensed Italics"/>
              </a:rPr>
              <a:t>rouge </a:t>
            </a:r>
            <a:r>
              <a:rPr b="0" i="1" lang="en-US" sz="1020" spc="-6" strike="noStrike" u="none">
                <a:solidFill>
                  <a:srgbClr val="38761d"/>
                </a:solidFill>
                <a:effectLst/>
                <a:uFillTx/>
                <a:latin typeface="IBM Plex Sans Condensed Italics"/>
                <a:ea typeface="IBM Plex Sans Condensed Italics"/>
              </a:rPr>
              <a:t>vert </a:t>
            </a:r>
            <a:r>
              <a:rPr b="0" i="1" lang="en-US" sz="1020" spc="-6" strike="noStrike" u="none">
                <a:solidFill>
                  <a:srgbClr val="ff00ff"/>
                </a:solidFill>
                <a:effectLst/>
                <a:uFillTx/>
                <a:latin typeface="IBM Plex Sans Condensed Italics"/>
                <a:ea typeface="IBM Plex Sans Condensed Italics"/>
              </a:rPr>
              <a:t>violet </a:t>
            </a:r>
            <a:r>
              <a:rPr b="0" i="1" lang="en-US" sz="1020" spc="-6" strike="noStrike" u="none">
                <a:solidFill>
                  <a:srgbClr val="0000ff"/>
                </a:solidFill>
                <a:effectLst/>
                <a:uFillTx/>
                <a:latin typeface="IBM Plex Sans Condensed Italics"/>
                <a:ea typeface="IBM Plex Sans Condensed Italics"/>
              </a:rPr>
              <a:t>bleu</a:t>
            </a:r>
            <a:endParaRPr b="0" lang="fr-FR" sz="10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TextBox 53"/>
          <p:cNvSpPr/>
          <p:nvPr/>
        </p:nvSpPr>
        <p:spPr>
          <a:xfrm>
            <a:off x="176040" y="4831560"/>
            <a:ext cx="70200" cy="1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00"/>
              </a:lnSpc>
            </a:pPr>
            <a:r>
              <a:rPr b="0" lang="en-US" sz="1000" strike="noStrike" u="none">
                <a:solidFill>
                  <a:srgbClr val="fdc300"/>
                </a:solidFill>
                <a:effectLst/>
                <a:uFillTx/>
                <a:latin typeface="Raleway"/>
                <a:ea typeface="Raleway"/>
              </a:rPr>
              <a:t>5</a:t>
            </a:r>
            <a:endParaRPr b="0" lang="fr-FR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"/>
          <p:cNvSpPr/>
          <p:nvPr/>
        </p:nvSpPr>
        <p:spPr>
          <a:xfrm flipV="1">
            <a:off x="7200000" y="1080000"/>
            <a:ext cx="0" cy="1440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reeform 81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Freeform 82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Freeform 83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Freeform 8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Freeform 85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9" name="Freeform 8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Freeform 87"/>
          <p:cNvSpPr/>
          <p:nvPr/>
        </p:nvSpPr>
        <p:spPr>
          <a:xfrm>
            <a:off x="131040" y="63000"/>
            <a:ext cx="4296600" cy="522720"/>
          </a:xfrm>
          <a:custGeom>
            <a:avLst/>
            <a:gdLst>
              <a:gd name="textAreaLeft" fmla="*/ 0 w 4296600"/>
              <a:gd name="textAreaRight" fmla="*/ 4296960 w 429660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Freeform 88"/>
          <p:cNvSpPr/>
          <p:nvPr/>
        </p:nvSpPr>
        <p:spPr>
          <a:xfrm>
            <a:off x="370296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Freeform 89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TextBox 11"/>
          <p:cNvSpPr/>
          <p:nvPr/>
        </p:nvSpPr>
        <p:spPr>
          <a:xfrm>
            <a:off x="216720" y="265680"/>
            <a:ext cx="355068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Panorama mental de la classe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TextBox 54"/>
          <p:cNvSpPr/>
          <p:nvPr/>
        </p:nvSpPr>
        <p:spPr>
          <a:xfrm>
            <a:off x="681840" y="998640"/>
            <a:ext cx="5184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251"/>
              </a:lnSpc>
            </a:pPr>
            <a:r>
              <a:rPr b="0" lang="en-US" sz="1300" spc="-9" strike="noStrike" u="none">
                <a:solidFill>
                  <a:srgbClr val="000000"/>
                </a:solidFill>
                <a:effectLst/>
                <a:uFillTx/>
                <a:latin typeface="IBM Plex Sans Condensed"/>
                <a:ea typeface="IBM Plex Sans Condensed"/>
              </a:rPr>
              <a:t> 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TextBox 55"/>
          <p:cNvSpPr/>
          <p:nvPr/>
        </p:nvSpPr>
        <p:spPr>
          <a:xfrm>
            <a:off x="447120" y="1414440"/>
            <a:ext cx="978480" cy="23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57"/>
              </a:lnSpc>
            </a:pPr>
            <a:r>
              <a:rPr b="1" i="1" lang="en-US" sz="1320" spc="-9" strike="noStrike" u="none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POURQUOI ?</a:t>
            </a:r>
            <a:endParaRPr b="0" lang="fr-FR" sz="13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TextBox 56"/>
          <p:cNvSpPr/>
          <p:nvPr/>
        </p:nvSpPr>
        <p:spPr>
          <a:xfrm>
            <a:off x="176040" y="4831560"/>
            <a:ext cx="70200" cy="1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400"/>
              </a:lnSpc>
            </a:pPr>
            <a:r>
              <a:rPr b="0" lang="en-US" sz="1000" strike="noStrike" u="none">
                <a:solidFill>
                  <a:srgbClr val="fdc300"/>
                </a:solidFill>
                <a:effectLst/>
                <a:uFillTx/>
                <a:latin typeface="Raleway"/>
                <a:ea typeface="Raleway"/>
              </a:rPr>
              <a:t>5</a:t>
            </a:r>
            <a:endParaRPr b="0" lang="fr-FR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TextBox 57"/>
          <p:cNvSpPr/>
          <p:nvPr/>
        </p:nvSpPr>
        <p:spPr>
          <a:xfrm>
            <a:off x="6676920" y="1179000"/>
            <a:ext cx="839880" cy="23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857"/>
              </a:lnSpc>
            </a:pPr>
            <a:r>
              <a:rPr b="1" i="1" lang="en-US" sz="1320" spc="-9" strike="noStrike" u="none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AVEC QUI ?</a:t>
            </a:r>
            <a:endParaRPr b="0" lang="fr-FR" sz="13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"/>
          <p:cNvSpPr/>
          <p:nvPr/>
        </p:nvSpPr>
        <p:spPr>
          <a:xfrm>
            <a:off x="75960" y="1171440"/>
            <a:ext cx="1781280" cy="900360"/>
          </a:xfrm>
          <a:custGeom>
            <a:avLst/>
            <a:gdLst/>
            <a:ahLst/>
            <a:rect l="0" t="0" r="r" b="b"/>
            <a:pathLst>
              <a:path fill="none" w="4948" h="2501">
                <a:moveTo>
                  <a:pt x="0" y="2223"/>
                </a:moveTo>
                <a:cubicBezTo>
                  <a:pt x="4869" y="3493"/>
                  <a:pt x="4948" y="0"/>
                  <a:pt x="4948" y="0"/>
                </a:cubicBezTo>
              </a:path>
            </a:pathLst>
          </a:custGeom>
          <a:ln w="0">
            <a:solidFill>
              <a:srgbClr val="000000"/>
            </a:solidFill>
          </a:ln>
        </p:spPr>
        <p:txBody>
          <a:bodyPr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9" name=""/>
          <p:cNvSpPr/>
          <p:nvPr/>
        </p:nvSpPr>
        <p:spPr>
          <a:xfrm>
            <a:off x="6323760" y="809640"/>
            <a:ext cx="1859400" cy="1055160"/>
          </a:xfrm>
          <a:custGeom>
            <a:avLst/>
            <a:gdLst/>
            <a:ahLst/>
            <a:rect l="0" t="0" r="r" b="b"/>
            <a:pathLst>
              <a:path fill="none" w="5165" h="2931">
                <a:moveTo>
                  <a:pt x="5165" y="2223"/>
                </a:moveTo>
                <a:cubicBezTo>
                  <a:pt x="296" y="3493"/>
                  <a:pt x="-471" y="3227"/>
                  <a:pt x="217" y="0"/>
                </a:cubicBezTo>
              </a:path>
            </a:pathLst>
          </a:custGeom>
          <a:ln w="0">
            <a:solidFill>
              <a:srgbClr val="000000"/>
            </a:solidFill>
          </a:ln>
        </p:spPr>
        <p:txBody>
          <a:bodyPr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reeform 57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1" name="Freeform 58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2" name="Freeform 59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3" name="Freeform 60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4" name="Freeform 61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Freeform 62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6" name="Freeform 63"/>
          <p:cNvSpPr/>
          <p:nvPr/>
        </p:nvSpPr>
        <p:spPr>
          <a:xfrm>
            <a:off x="2759040" y="1942200"/>
            <a:ext cx="3126600" cy="1119240"/>
          </a:xfrm>
          <a:custGeom>
            <a:avLst/>
            <a:gdLst>
              <a:gd name="textAreaLeft" fmla="*/ 0 w 3126600"/>
              <a:gd name="textAreaRight" fmla="*/ 3126960 w 3126600"/>
              <a:gd name="textAreaTop" fmla="*/ 0 h 1119240"/>
              <a:gd name="textAreaBottom" fmla="*/ 1119600 h 1119240"/>
            </a:gdLst>
            <a:ahLst/>
            <a:cxnLst/>
            <a:rect l="textAreaLeft" t="textAreaTop" r="textAreaRight" b="textAreaBottom"/>
            <a:pathLst>
              <a:path w="3127000" h="1119702">
                <a:moveTo>
                  <a:pt x="0" y="0"/>
                </a:moveTo>
                <a:lnTo>
                  <a:pt x="3127001" y="0"/>
                </a:lnTo>
                <a:lnTo>
                  <a:pt x="3127001" y="1119702"/>
                </a:lnTo>
                <a:lnTo>
                  <a:pt x="0" y="11197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12"/>
          <a:srcRect l="0" t="17968" r="0" b="19991"/>
          <a:stretch/>
        </p:blipFill>
        <p:spPr>
          <a:xfrm>
            <a:off x="581760" y="876600"/>
            <a:ext cx="8165880" cy="358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8" name="Freeform 64"/>
          <p:cNvSpPr/>
          <p:nvPr/>
        </p:nvSpPr>
        <p:spPr>
          <a:xfrm>
            <a:off x="131040" y="63360"/>
            <a:ext cx="4296600" cy="522720"/>
          </a:xfrm>
          <a:custGeom>
            <a:avLst/>
            <a:gdLst>
              <a:gd name="textAreaLeft" fmla="*/ 0 w 4296600"/>
              <a:gd name="textAreaRight" fmla="*/ 4296960 w 429660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9" name="Freeform 56"/>
          <p:cNvSpPr/>
          <p:nvPr/>
        </p:nvSpPr>
        <p:spPr>
          <a:xfrm>
            <a:off x="2017080" y="1202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" name=""/>
          <p:cNvSpPr txBox="1"/>
          <p:nvPr/>
        </p:nvSpPr>
        <p:spPr>
          <a:xfrm>
            <a:off x="131040" y="63360"/>
            <a:ext cx="3661200" cy="43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Vos habitudes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reeform 65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" name="Freeform 66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" name="Freeform 67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4" name="Freeform 68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5" name="Freeform 69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6" name="Freeform 70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7" name="Freeform 72"/>
          <p:cNvSpPr/>
          <p:nvPr/>
        </p:nvSpPr>
        <p:spPr>
          <a:xfrm>
            <a:off x="131040" y="63360"/>
            <a:ext cx="4296600" cy="522720"/>
          </a:xfrm>
          <a:custGeom>
            <a:avLst/>
            <a:gdLst>
              <a:gd name="textAreaLeft" fmla="*/ 0 w 4296600"/>
              <a:gd name="textAreaRight" fmla="*/ 4296960 w 429660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8" name="Freeform 73"/>
          <p:cNvSpPr/>
          <p:nvPr/>
        </p:nvSpPr>
        <p:spPr>
          <a:xfrm>
            <a:off x="2017080" y="1202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" name=""/>
          <p:cNvSpPr txBox="1"/>
          <p:nvPr/>
        </p:nvSpPr>
        <p:spPr>
          <a:xfrm>
            <a:off x="131040" y="63360"/>
            <a:ext cx="3661200" cy="43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1" lang="en-US" sz="2200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Vos habitudes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3"/>
          <a:srcRect l="0" t="12226" r="0" b="12407"/>
          <a:stretch/>
        </p:blipFill>
        <p:spPr>
          <a:xfrm>
            <a:off x="2714760" y="66240"/>
            <a:ext cx="4694400" cy="5004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reeform 2"/>
          <p:cNvSpPr/>
          <p:nvPr/>
        </p:nvSpPr>
        <p:spPr>
          <a:xfrm>
            <a:off x="-63360" y="412920"/>
            <a:ext cx="3357360" cy="434520"/>
          </a:xfrm>
          <a:custGeom>
            <a:avLst/>
            <a:gdLst>
              <a:gd name="textAreaLeft" fmla="*/ 0 w 3357360"/>
              <a:gd name="textAreaRight" fmla="*/ 3357720 w 3357360"/>
              <a:gd name="textAreaTop" fmla="*/ 0 h 434520"/>
              <a:gd name="textAreaBottom" fmla="*/ 434880 h 43452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2" name="Freeform 3"/>
          <p:cNvSpPr/>
          <p:nvPr/>
        </p:nvSpPr>
        <p:spPr>
          <a:xfrm>
            <a:off x="943920" y="565560"/>
            <a:ext cx="1516320" cy="118440"/>
          </a:xfrm>
          <a:custGeom>
            <a:avLst/>
            <a:gdLst>
              <a:gd name="textAreaLeft" fmla="*/ 0 w 1516320"/>
              <a:gd name="textAreaRight" fmla="*/ 1516680 w 1516320"/>
              <a:gd name="textAreaTop" fmla="*/ 0 h 118440"/>
              <a:gd name="textAreaBottom" fmla="*/ 118800 h 11844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3" name="Freeform 4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4" name="Freeform 5"/>
          <p:cNvSpPr/>
          <p:nvPr/>
        </p:nvSpPr>
        <p:spPr>
          <a:xfrm>
            <a:off x="7517160" y="4649040"/>
            <a:ext cx="833760" cy="432360"/>
          </a:xfrm>
          <a:custGeom>
            <a:avLst/>
            <a:gdLst>
              <a:gd name="textAreaLeft" fmla="*/ 0 w 833760"/>
              <a:gd name="textAreaRight" fmla="*/ 834120 w 833760"/>
              <a:gd name="textAreaTop" fmla="*/ 0 h 432360"/>
              <a:gd name="textAreaBottom" fmla="*/ 432720 h 43236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5" name="Freeform 6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6" name="Freeform 7"/>
          <p:cNvSpPr/>
          <p:nvPr/>
        </p:nvSpPr>
        <p:spPr>
          <a:xfrm>
            <a:off x="8423640" y="4687920"/>
            <a:ext cx="642960" cy="393480"/>
          </a:xfrm>
          <a:custGeom>
            <a:avLst/>
            <a:gdLst>
              <a:gd name="textAreaLeft" fmla="*/ 0 w 642960"/>
              <a:gd name="textAreaRight" fmla="*/ 643320 w 642960"/>
              <a:gd name="textAreaTop" fmla="*/ 0 h 393480"/>
              <a:gd name="textAreaBottom" fmla="*/ 393840 h 39348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" name="Freeform 8"/>
          <p:cNvSpPr/>
          <p:nvPr/>
        </p:nvSpPr>
        <p:spPr>
          <a:xfrm>
            <a:off x="131040" y="63000"/>
            <a:ext cx="4296600" cy="522720"/>
          </a:xfrm>
          <a:custGeom>
            <a:avLst/>
            <a:gdLst>
              <a:gd name="textAreaLeft" fmla="*/ 0 w 4296600"/>
              <a:gd name="textAreaRight" fmla="*/ 4296960 w 4296600"/>
              <a:gd name="textAreaTop" fmla="*/ 0 h 522720"/>
              <a:gd name="textAreaBottom" fmla="*/ 523080 h 52272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8" name="Freeform 9"/>
          <p:cNvSpPr/>
          <p:nvPr/>
        </p:nvSpPr>
        <p:spPr>
          <a:xfrm>
            <a:off x="3600000" y="158040"/>
            <a:ext cx="347400" cy="326880"/>
          </a:xfrm>
          <a:custGeom>
            <a:avLst/>
            <a:gdLst>
              <a:gd name="textAreaLeft" fmla="*/ 0 w 347400"/>
              <a:gd name="textAreaRight" fmla="*/ 347760 w 347400"/>
              <a:gd name="textAreaTop" fmla="*/ 0 h 326880"/>
              <a:gd name="textAreaBottom" fmla="*/ 327240 h 32688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9" name="Freeform 10"/>
          <p:cNvSpPr/>
          <p:nvPr/>
        </p:nvSpPr>
        <p:spPr>
          <a:xfrm>
            <a:off x="90360" y="4739400"/>
            <a:ext cx="548280" cy="393120"/>
          </a:xfrm>
          <a:custGeom>
            <a:avLst/>
            <a:gdLst>
              <a:gd name="textAreaLeft" fmla="*/ 0 w 548280"/>
              <a:gd name="textAreaRight" fmla="*/ 548640 w 548280"/>
              <a:gd name="textAreaTop" fmla="*/ 0 h 393120"/>
              <a:gd name="textAreaBottom" fmla="*/ 393480 h 39312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0" name="Freeform 11"/>
          <p:cNvSpPr/>
          <p:nvPr/>
        </p:nvSpPr>
        <p:spPr>
          <a:xfrm>
            <a:off x="312120" y="1299960"/>
            <a:ext cx="8695080" cy="3262680"/>
          </a:xfrm>
          <a:custGeom>
            <a:avLst/>
            <a:gdLst>
              <a:gd name="textAreaLeft" fmla="*/ 0 w 8695080"/>
              <a:gd name="textAreaRight" fmla="*/ 8695440 w 8695080"/>
              <a:gd name="textAreaTop" fmla="*/ 0 h 3262680"/>
              <a:gd name="textAreaBottom" fmla="*/ 3263040 h 3262680"/>
            </a:gdLst>
            <a:ahLst/>
            <a:cxnLst/>
            <a:rect l="textAreaLeft" t="textAreaTop" r="textAreaRight" b="textAreaBottom"/>
            <a:pathLst>
              <a:path w="8695496" h="3263103">
                <a:moveTo>
                  <a:pt x="0" y="0"/>
                </a:moveTo>
                <a:lnTo>
                  <a:pt x="8695496" y="0"/>
                </a:lnTo>
                <a:lnTo>
                  <a:pt x="8695496" y="3263103"/>
                </a:lnTo>
                <a:lnTo>
                  <a:pt x="0" y="32631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1" name="TextBox 12"/>
          <p:cNvSpPr/>
          <p:nvPr/>
        </p:nvSpPr>
        <p:spPr>
          <a:xfrm>
            <a:off x="216720" y="265680"/>
            <a:ext cx="3566520" cy="1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00"/>
              </a:lnSpc>
            </a:pPr>
            <a:r>
              <a:rPr b="1" lang="en-US" sz="2200" spc="3" strike="noStrike" u="non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Analysons quelques articles </a:t>
            </a:r>
            <a:endParaRPr b="0" lang="fr-FR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2" name="TextBox 15"/>
          <p:cNvSpPr/>
          <p:nvPr/>
        </p:nvSpPr>
        <p:spPr>
          <a:xfrm>
            <a:off x="372600" y="1138320"/>
            <a:ext cx="8634600" cy="24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799"/>
              </a:lnSpc>
            </a:pP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Lis l’article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et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réponds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aux questions ci-dessous : 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➔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De quoi parle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l’article ? 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➔Quelle est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la source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quand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a-t-il été écrit ? 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➔Quelle est 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la thèse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de l’auteur·ice ? 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3" name="TextBox 16"/>
          <p:cNvSpPr/>
          <p:nvPr/>
        </p:nvSpPr>
        <p:spPr>
          <a:xfrm>
            <a:off x="1117080" y="4071960"/>
            <a:ext cx="76755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801"/>
              </a:lnSpc>
            </a:pPr>
            <a:r>
              <a:rPr b="1" lang="en-US" sz="2000" strike="noStrike" u="none">
                <a:solidFill>
                  <a:srgbClr val="ea8a40"/>
                </a:solidFill>
                <a:effectLst/>
                <a:uFillTx/>
                <a:latin typeface="Raleway Bold"/>
                <a:ea typeface="Raleway Bold"/>
              </a:rPr>
              <a:t> SUR LES POST-IT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 </a:t>
            </a: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:</a:t>
            </a:r>
            <a:r>
              <a:rPr b="1" lang="en-US" sz="2000" strike="noStrike" u="non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 Quelles idées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vous paraissent importantes ?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4" name="TextBox 17"/>
          <p:cNvSpPr/>
          <p:nvPr/>
        </p:nvSpPr>
        <p:spPr>
          <a:xfrm>
            <a:off x="855360" y="4086720"/>
            <a:ext cx="25884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801"/>
              </a:lnSpc>
            </a:pPr>
            <a:r>
              <a:rPr b="0" lang="en-US" sz="2000" strike="noStrike" u="none">
                <a:solidFill>
                  <a:srgbClr val="ea8a40"/>
                </a:solidFill>
                <a:effectLst/>
                <a:uFillTx/>
                <a:latin typeface="arial"/>
                <a:ea typeface="arial"/>
              </a:rPr>
              <a:t>⇒</a:t>
            </a:r>
            <a:endParaRPr b="0" lang="fr-F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Application>LibreOffice/25.2.6.2$Windows_X86_64 LibreOffice_project/729c5bfe710f5eb71ed3bbde9e06a6065e9c6c5d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DAGzVshO7Do</dc:identifier>
  <dc:language>fr-FR</dc:language>
  <cp:lastModifiedBy/>
  <dcterms:modified xsi:type="dcterms:W3CDTF">2025-11-20T13:08:19Z</dcterms:modified>
  <cp:revision>10</cp:revision>
  <dc:subject/>
  <dc:title>FF_PPT global.pdf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