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36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69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58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01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68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24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9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86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30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768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85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D0B1E-2457-4BB3-A396-ECB38C696E84}" type="datetimeFigureOut">
              <a:rPr lang="fr-FR" smtClean="0"/>
              <a:t>30/11/2020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306BC-2354-4BB9-B01B-F0A05E136D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95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8183" y="740503"/>
            <a:ext cx="11306287" cy="510089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dirty="0" smtClean="0"/>
              <a:t>1/ Faire des groupes de deux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2/ Choisir un plat que l’on aime bien manger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3/ Lister les ingrédients nécessaires à ce plat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4/ Voir ce qui peut être remplacé par de la courge et quel type de courge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5/ Lister les étapes de la recette à l’aide des nouveaux ingrédients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6/ Tester la recette à la maison, en prendre une photo selon les règles de présentation données</a:t>
            </a:r>
          </a:p>
          <a:p>
            <a:pPr algn="l"/>
            <a:endParaRPr lang="fr-FR" dirty="0" smtClean="0"/>
          </a:p>
          <a:p>
            <a:pPr algn="l"/>
            <a:r>
              <a:rPr lang="fr-FR" dirty="0" smtClean="0"/>
              <a:t>7/ Réaliser l’affiche de la recette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96541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Conseil Départemental de l'Ain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Virginie MORELLON</dc:creator>
  <cp:lastModifiedBy>Virginie MORELLON</cp:lastModifiedBy>
  <cp:revision>1</cp:revision>
  <dcterms:created xsi:type="dcterms:W3CDTF">2020-11-30T11:52:19Z</dcterms:created>
  <dcterms:modified xsi:type="dcterms:W3CDTF">2020-11-30T11:52:42Z</dcterms:modified>
</cp:coreProperties>
</file>