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83768" y="1772816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/>
              <a:t>My</a:t>
            </a:r>
            <a:r>
              <a:rPr lang="fr-FR" sz="3600" dirty="0" smtClean="0"/>
              <a:t> </a:t>
            </a:r>
            <a:r>
              <a:rPr lang="fr-FR" sz="3600" dirty="0" err="1" smtClean="0"/>
              <a:t>Chinese</a:t>
            </a:r>
            <a:r>
              <a:rPr lang="fr-FR" sz="3600" dirty="0" smtClean="0"/>
              <a:t> </a:t>
            </a:r>
            <a:r>
              <a:rPr lang="fr-FR" sz="3600" dirty="0" err="1" smtClean="0"/>
              <a:t>Selfoodie</a:t>
            </a:r>
            <a:endParaRPr lang="fr-FR" sz="3600" dirty="0"/>
          </a:p>
        </p:txBody>
      </p:sp>
      <p:sp>
        <p:nvSpPr>
          <p:cNvPr id="3" name="Rectangle 2"/>
          <p:cNvSpPr/>
          <p:nvPr/>
        </p:nvSpPr>
        <p:spPr>
          <a:xfrm>
            <a:off x="4018803" y="3244334"/>
            <a:ext cx="11063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Activity 1 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26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75856" y="1700808"/>
            <a:ext cx="1656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FOOD</a:t>
            </a:r>
            <a:endParaRPr lang="fr-FR" sz="3600" dirty="0"/>
          </a:p>
        </p:txBody>
      </p:sp>
      <p:sp>
        <p:nvSpPr>
          <p:cNvPr id="3" name="Ellipse 2"/>
          <p:cNvSpPr/>
          <p:nvPr/>
        </p:nvSpPr>
        <p:spPr>
          <a:xfrm>
            <a:off x="899592" y="44066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971600" y="65204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JOBS </a:t>
            </a:r>
            <a:r>
              <a:rPr lang="fr-FR" dirty="0" err="1" smtClean="0"/>
              <a:t>related</a:t>
            </a:r>
            <a:r>
              <a:rPr lang="fr-FR" dirty="0" smtClean="0"/>
              <a:t> to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853951" y="278092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141983" y="299230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PLACES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940152" y="65204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DRINKS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5652120" y="44066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954427" y="2365913"/>
            <a:ext cx="2052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FEEDING / EATING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5932284" y="2154535"/>
            <a:ext cx="2168107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251520" y="3789040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eat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endParaRPr lang="fr-FR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226904" y="4509120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buy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251520" y="5286932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r>
              <a:rPr lang="fr-FR" b="1" dirty="0" smtClean="0"/>
              <a:t> </a:t>
            </a:r>
            <a:r>
              <a:rPr lang="fr-FR" b="1" dirty="0" err="1" smtClean="0"/>
              <a:t>grows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923927" y="3206825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FRUITS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148064" y="3206825"/>
            <a:ext cx="134674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VEGETABLES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499990" y="3828378"/>
            <a:ext cx="201622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DAIRY PRODUCTS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7009053" y="3206825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CEREALS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7135783" y="3790642"/>
            <a:ext cx="100811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MEAT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189072" y="4768165"/>
            <a:ext cx="16561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JUNK FOOD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4103947" y="4774421"/>
            <a:ext cx="132727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SPICY FOOD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5724125" y="4783048"/>
            <a:ext cx="125641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DESSERTS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5721987" y="5651504"/>
            <a:ext cx="115213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MEALS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7135783" y="5420671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Breakfast</a:t>
            </a:r>
          </a:p>
          <a:p>
            <a:r>
              <a:rPr lang="fr-FR" dirty="0" smtClean="0"/>
              <a:t>Lunch</a:t>
            </a:r>
          </a:p>
          <a:p>
            <a:r>
              <a:rPr lang="fr-FR" dirty="0" smtClean="0"/>
              <a:t>Brunch</a:t>
            </a:r>
          </a:p>
          <a:p>
            <a:r>
              <a:rPr lang="fr-FR" dirty="0" err="1" smtClean="0"/>
              <a:t>Dinner</a:t>
            </a:r>
            <a:r>
              <a:rPr lang="fr-F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930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347864" y="2024168"/>
            <a:ext cx="1656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FOOD</a:t>
            </a:r>
            <a:endParaRPr lang="fr-FR" sz="3600" dirty="0"/>
          </a:p>
        </p:txBody>
      </p:sp>
      <p:sp>
        <p:nvSpPr>
          <p:cNvPr id="3" name="Ellipse 2"/>
          <p:cNvSpPr/>
          <p:nvPr/>
        </p:nvSpPr>
        <p:spPr>
          <a:xfrm>
            <a:off x="539552" y="417647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83568" y="65204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JOBS </a:t>
            </a:r>
            <a:r>
              <a:rPr lang="fr-FR" dirty="0" err="1" smtClean="0"/>
              <a:t>related</a:t>
            </a:r>
            <a:r>
              <a:rPr lang="fr-FR" dirty="0" smtClean="0"/>
              <a:t> to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694956" y="2528486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899592" y="273524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PLACES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940152" y="65204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DRINKS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5652120" y="44066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954427" y="2365913"/>
            <a:ext cx="2052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FEEDING / EATING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5932284" y="2154535"/>
            <a:ext cx="2168107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268687" y="3419708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eat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endParaRPr lang="fr-FR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252713" y="4499378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buy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323528" y="5521981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r>
              <a:rPr lang="fr-FR" b="1" dirty="0" smtClean="0"/>
              <a:t> </a:t>
            </a:r>
            <a:r>
              <a:rPr lang="fr-FR" b="1" dirty="0" err="1" smtClean="0"/>
              <a:t>grows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892269" y="2901045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FRUITS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58914" y="2896426"/>
            <a:ext cx="134674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VEGETABLES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281827" y="3933056"/>
            <a:ext cx="201622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DAIRY PRODUCTS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7623135" y="2837493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CEREALS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7313070" y="3933056"/>
            <a:ext cx="100811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MEAT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751973" y="5838127"/>
            <a:ext cx="16561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JUNK FOOD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4025514" y="4928367"/>
            <a:ext cx="132727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SPICY FOOD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6200440" y="4826917"/>
            <a:ext cx="125641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DESSERTS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6425730" y="5815750"/>
            <a:ext cx="115213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MEALS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7639689" y="5584917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Breakfast</a:t>
            </a:r>
          </a:p>
          <a:p>
            <a:r>
              <a:rPr lang="fr-FR" dirty="0" smtClean="0"/>
              <a:t>Lunch</a:t>
            </a:r>
          </a:p>
          <a:p>
            <a:r>
              <a:rPr lang="fr-FR" dirty="0" smtClean="0"/>
              <a:t>Brunch</a:t>
            </a:r>
          </a:p>
          <a:p>
            <a:r>
              <a:rPr lang="fr-FR" dirty="0" err="1" smtClean="0"/>
              <a:t>Dinner</a:t>
            </a:r>
            <a:r>
              <a:rPr lang="fr-FR" dirty="0" smtClean="0"/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131840" y="444359"/>
            <a:ext cx="208823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Miss </a:t>
            </a:r>
            <a:r>
              <a:rPr lang="fr-FR" dirty="0" err="1" smtClean="0"/>
              <a:t>Lulu’s</a:t>
            </a:r>
            <a:r>
              <a:rPr lang="fr-FR" dirty="0" smtClean="0"/>
              <a:t> </a:t>
            </a:r>
            <a:r>
              <a:rPr lang="fr-FR" dirty="0" err="1" smtClean="0"/>
              <a:t>selfoodie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297649" y="1345618"/>
            <a:ext cx="230425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Food </a:t>
            </a:r>
            <a:r>
              <a:rPr lang="fr-FR" b="1" dirty="0" err="1" smtClean="0"/>
              <a:t>photographer</a:t>
            </a:r>
            <a:endParaRPr lang="fr-FR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2807802" y="1487812"/>
            <a:ext cx="3544529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000" dirty="0" smtClean="0"/>
              <a:t>If </a:t>
            </a:r>
            <a:r>
              <a:rPr lang="fr-FR" sz="2000" dirty="0" err="1" smtClean="0"/>
              <a:t>she</a:t>
            </a:r>
            <a:r>
              <a:rPr lang="fr-FR" sz="2000" dirty="0" smtClean="0"/>
              <a:t> </a:t>
            </a:r>
            <a:r>
              <a:rPr lang="fr-FR" sz="2000" dirty="0" err="1" smtClean="0"/>
              <a:t>was</a:t>
            </a:r>
            <a:r>
              <a:rPr lang="fr-FR" sz="2000" dirty="0" smtClean="0"/>
              <a:t>….. </a:t>
            </a:r>
            <a:r>
              <a:rPr lang="fr-FR" sz="2000" dirty="0" err="1" smtClean="0"/>
              <a:t>She</a:t>
            </a:r>
            <a:r>
              <a:rPr lang="fr-FR" sz="2000" dirty="0" smtClean="0"/>
              <a:t> </a:t>
            </a:r>
            <a:r>
              <a:rPr lang="fr-FR" sz="2000" dirty="0" err="1" smtClean="0"/>
              <a:t>would</a:t>
            </a:r>
            <a:r>
              <a:rPr lang="fr-FR" sz="2000" dirty="0" smtClean="0"/>
              <a:t> </a:t>
            </a:r>
            <a:r>
              <a:rPr lang="fr-FR" sz="2000" dirty="0" err="1" smtClean="0"/>
              <a:t>be</a:t>
            </a:r>
            <a:r>
              <a:rPr lang="fr-FR" sz="2000" dirty="0" smtClean="0"/>
              <a:t>….</a:t>
            </a:r>
            <a:endParaRPr lang="fr-FR" sz="2000" dirty="0"/>
          </a:p>
        </p:txBody>
      </p:sp>
      <p:sp>
        <p:nvSpPr>
          <p:cNvPr id="27" name="ZoneTexte 26"/>
          <p:cNvSpPr txBox="1"/>
          <p:nvPr/>
        </p:nvSpPr>
        <p:spPr>
          <a:xfrm>
            <a:off x="359531" y="3933056"/>
            <a:ext cx="2988333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A restaurant on the </a:t>
            </a:r>
            <a:r>
              <a:rPr lang="fr-FR" b="1" dirty="0" err="1" smtClean="0"/>
              <a:t>beach</a:t>
            </a:r>
            <a:endParaRPr lang="fr-FR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1007604" y="5011217"/>
            <a:ext cx="1368152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A </a:t>
            </a:r>
            <a:r>
              <a:rPr lang="fr-FR" b="1" dirty="0" err="1" smtClean="0"/>
              <a:t>market</a:t>
            </a:r>
            <a:endParaRPr lang="fr-FR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1006658" y="6022793"/>
            <a:ext cx="1045062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A </a:t>
            </a:r>
            <a:r>
              <a:rPr lang="fr-FR" b="1" dirty="0" err="1" smtClean="0"/>
              <a:t>tree</a:t>
            </a:r>
            <a:endParaRPr lang="fr-FR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7313070" y="1114098"/>
            <a:ext cx="849566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dirty="0" smtClean="0"/>
              <a:t>water</a:t>
            </a:r>
            <a:endParaRPr lang="fr-FR" sz="200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3873794" y="3419708"/>
            <a:ext cx="104506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cherries</a:t>
            </a:r>
            <a:endParaRPr lang="fr-FR" b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5316199" y="3402582"/>
            <a:ext cx="104506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pumpkin</a:t>
            </a:r>
            <a:endParaRPr lang="fr-FR" b="1" dirty="0"/>
          </a:p>
        </p:txBody>
      </p:sp>
      <p:sp>
        <p:nvSpPr>
          <p:cNvPr id="33" name="ZoneTexte 32"/>
          <p:cNvSpPr txBox="1"/>
          <p:nvPr/>
        </p:nvSpPr>
        <p:spPr>
          <a:xfrm>
            <a:off x="7577860" y="3320574"/>
            <a:ext cx="74332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rice</a:t>
            </a:r>
            <a:endParaRPr lang="fr-FR" b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4377849" y="4437112"/>
            <a:ext cx="1758459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Goat</a:t>
            </a:r>
            <a:r>
              <a:rPr lang="fr-FR" b="1" dirty="0" smtClean="0"/>
              <a:t> </a:t>
            </a:r>
            <a:r>
              <a:rPr lang="fr-FR" b="1" dirty="0" err="1" smtClean="0"/>
              <a:t>cheese</a:t>
            </a:r>
            <a:endParaRPr lang="fr-FR" b="1" dirty="0"/>
          </a:p>
        </p:txBody>
      </p:sp>
      <p:sp>
        <p:nvSpPr>
          <p:cNvPr id="35" name="ZoneTexte 34"/>
          <p:cNvSpPr txBox="1"/>
          <p:nvPr/>
        </p:nvSpPr>
        <p:spPr>
          <a:xfrm>
            <a:off x="6961500" y="4404846"/>
            <a:ext cx="1758459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Roasted</a:t>
            </a:r>
            <a:r>
              <a:rPr lang="fr-FR" b="1" dirty="0" smtClean="0"/>
              <a:t> </a:t>
            </a:r>
            <a:r>
              <a:rPr lang="fr-FR" b="1" dirty="0" err="1" smtClean="0"/>
              <a:t>fish</a:t>
            </a:r>
            <a:endParaRPr lang="fr-FR" b="1" dirty="0"/>
          </a:p>
        </p:txBody>
      </p:sp>
      <p:sp>
        <p:nvSpPr>
          <p:cNvPr id="36" name="ZoneTexte 35"/>
          <p:cNvSpPr txBox="1"/>
          <p:nvPr/>
        </p:nvSpPr>
        <p:spPr>
          <a:xfrm>
            <a:off x="3893661" y="5297699"/>
            <a:ext cx="175845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Guacamole</a:t>
            </a:r>
            <a:endParaRPr lang="fr-FR" b="1" dirty="0"/>
          </a:p>
        </p:txBody>
      </p:sp>
      <p:sp>
        <p:nvSpPr>
          <p:cNvPr id="37" name="ZoneTexte 36"/>
          <p:cNvSpPr txBox="1"/>
          <p:nvPr/>
        </p:nvSpPr>
        <p:spPr>
          <a:xfrm>
            <a:off x="5863614" y="5244982"/>
            <a:ext cx="245756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Apple and </a:t>
            </a:r>
            <a:r>
              <a:rPr lang="fr-FR" b="1" dirty="0" err="1" smtClean="0"/>
              <a:t>pear</a:t>
            </a:r>
            <a:r>
              <a:rPr lang="fr-FR" b="1" dirty="0" smtClean="0"/>
              <a:t> pie</a:t>
            </a:r>
            <a:endParaRPr lang="fr-FR" b="1" dirty="0"/>
          </a:p>
        </p:txBody>
      </p:sp>
      <p:sp>
        <p:nvSpPr>
          <p:cNvPr id="38" name="ZoneTexte 37"/>
          <p:cNvSpPr txBox="1"/>
          <p:nvPr/>
        </p:nvSpPr>
        <p:spPr>
          <a:xfrm>
            <a:off x="4080271" y="6211970"/>
            <a:ext cx="117680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kebab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0963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347864" y="2024168"/>
            <a:ext cx="1656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FOOD</a:t>
            </a:r>
            <a:endParaRPr lang="fr-FR" sz="3600" dirty="0"/>
          </a:p>
        </p:txBody>
      </p:sp>
      <p:sp>
        <p:nvSpPr>
          <p:cNvPr id="3" name="Ellipse 2"/>
          <p:cNvSpPr/>
          <p:nvPr/>
        </p:nvSpPr>
        <p:spPr>
          <a:xfrm>
            <a:off x="899592" y="44066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971600" y="65204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JOBS </a:t>
            </a:r>
            <a:r>
              <a:rPr lang="fr-FR" dirty="0" err="1" smtClean="0"/>
              <a:t>related</a:t>
            </a:r>
            <a:r>
              <a:rPr lang="fr-FR" dirty="0" smtClean="0"/>
              <a:t> to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853951" y="278092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141983" y="299230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PLACES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940152" y="65204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DRINKS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5652120" y="44066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954427" y="2365913"/>
            <a:ext cx="2052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FEEDING / EATING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5932284" y="2154535"/>
            <a:ext cx="2168107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251520" y="3789040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eat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endParaRPr lang="fr-FR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226904" y="4509120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buy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251520" y="5286932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r>
              <a:rPr lang="fr-FR" b="1" dirty="0" smtClean="0"/>
              <a:t> </a:t>
            </a:r>
            <a:r>
              <a:rPr lang="fr-FR" b="1" dirty="0" err="1" smtClean="0"/>
              <a:t>grows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923927" y="3206825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FRUITS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148064" y="3206825"/>
            <a:ext cx="134674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VEGETABLES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499990" y="3828378"/>
            <a:ext cx="201622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DAIRY PRODUCTS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7009053" y="3206825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CEREALS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7135783" y="3790642"/>
            <a:ext cx="100811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MEAT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189072" y="4768165"/>
            <a:ext cx="16561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JUNK FOOD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4103947" y="4774421"/>
            <a:ext cx="132727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SPICY FOOD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5724125" y="4783048"/>
            <a:ext cx="125641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DESSERTS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5721987" y="5651504"/>
            <a:ext cx="115213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MEALS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7135783" y="5420671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Breakfast</a:t>
            </a:r>
          </a:p>
          <a:p>
            <a:r>
              <a:rPr lang="fr-FR" dirty="0" smtClean="0"/>
              <a:t>Lunch</a:t>
            </a:r>
          </a:p>
          <a:p>
            <a:r>
              <a:rPr lang="fr-FR" dirty="0" smtClean="0"/>
              <a:t>Brunch</a:t>
            </a:r>
          </a:p>
          <a:p>
            <a:r>
              <a:rPr lang="fr-FR" dirty="0" err="1" smtClean="0"/>
              <a:t>Dinner</a:t>
            </a:r>
            <a:r>
              <a:rPr lang="fr-FR" dirty="0" smtClean="0"/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131840" y="444359"/>
            <a:ext cx="208823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selfoodie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2614626" y="1412776"/>
            <a:ext cx="322049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/>
              <a:t>If I </a:t>
            </a:r>
            <a:r>
              <a:rPr lang="fr-FR" sz="2400" dirty="0" err="1" smtClean="0"/>
              <a:t>were</a:t>
            </a:r>
            <a:r>
              <a:rPr lang="fr-FR" sz="2400" dirty="0" smtClean="0"/>
              <a:t> … I </a:t>
            </a:r>
            <a:r>
              <a:rPr lang="fr-FR" sz="2400" dirty="0" err="1" smtClean="0"/>
              <a:t>would</a:t>
            </a:r>
            <a:r>
              <a:rPr lang="fr-FR" sz="2400" dirty="0" smtClean="0"/>
              <a:t> </a:t>
            </a:r>
            <a:r>
              <a:rPr lang="fr-FR" sz="2400" dirty="0" err="1" smtClean="0"/>
              <a:t>be</a:t>
            </a:r>
            <a:r>
              <a:rPr lang="fr-FR" sz="2400" dirty="0" smtClean="0"/>
              <a:t>…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24159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165</Words>
  <Application>Microsoft Office PowerPoint</Application>
  <PresentationFormat>Affichage à l'écran (4:3)</PresentationFormat>
  <Paragraphs>82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Thomas</dc:creator>
  <cp:lastModifiedBy>Thomas</cp:lastModifiedBy>
  <cp:revision>4</cp:revision>
  <dcterms:created xsi:type="dcterms:W3CDTF">2022-09-30T15:40:07Z</dcterms:created>
  <dcterms:modified xsi:type="dcterms:W3CDTF">2023-11-05T10:01:27Z</dcterms:modified>
</cp:coreProperties>
</file>