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79342-2321-4B95-8BB0-C4D634400769}" type="datetimeFigureOut">
              <a:rPr lang="fr-FR"/>
              <a:pPr>
                <a:defRPr/>
              </a:pPr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D42C6-83F2-4559-B74D-CA7713BACE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41CAC-121B-4D1D-B19A-95EBA4978040}" type="datetimeFigureOut">
              <a:rPr lang="fr-FR"/>
              <a:pPr>
                <a:defRPr/>
              </a:pPr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77238-E6EC-4812-8841-691308AA2A8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182D0-A678-464A-8F1C-676F9CE749ED}" type="datetimeFigureOut">
              <a:rPr lang="fr-FR"/>
              <a:pPr>
                <a:defRPr/>
              </a:pPr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16555-A070-4A4F-8C81-33986227A47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2FE8E-138C-48F8-90A7-72E64B773F8B}" type="datetimeFigureOut">
              <a:rPr lang="fr-FR"/>
              <a:pPr>
                <a:defRPr/>
              </a:pPr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6D990-311D-4211-8360-83F3D86734E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99682-0957-4807-945C-69A9B4B66AC6}" type="datetimeFigureOut">
              <a:rPr lang="fr-FR"/>
              <a:pPr>
                <a:defRPr/>
              </a:pPr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F1512-9B52-4083-8B4B-8D6F964D3D1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D3A56-2A4C-4526-A9AC-BA4B4868D192}" type="datetimeFigureOut">
              <a:rPr lang="fr-FR"/>
              <a:pPr>
                <a:defRPr/>
              </a:pPr>
              <a:t>04/12/2020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0904B-DA05-4ACF-9657-5D80AE7737D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E8CF4-E8F6-49BB-90C9-91D69F0CAD58}" type="datetimeFigureOut">
              <a:rPr lang="fr-FR"/>
              <a:pPr>
                <a:defRPr/>
              </a:pPr>
              <a:t>04/12/2020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C303E-CEE1-4D81-8B20-16968DB2FBF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DEFCA-50E5-45A2-BE96-6FD3B188A408}" type="datetimeFigureOut">
              <a:rPr lang="fr-FR"/>
              <a:pPr>
                <a:defRPr/>
              </a:pPr>
              <a:t>04/12/2020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599A6-67C9-4503-B411-76848D7A71B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7B7C7-3D35-49D0-942D-CE5CF504024F}" type="datetimeFigureOut">
              <a:rPr lang="fr-FR"/>
              <a:pPr>
                <a:defRPr/>
              </a:pPr>
              <a:t>04/12/2020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04277-9BBE-449F-B0D8-B5FE3301E4B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39218-03A0-4A27-B631-AED6A5A3871F}" type="datetimeFigureOut">
              <a:rPr lang="fr-FR"/>
              <a:pPr>
                <a:defRPr/>
              </a:pPr>
              <a:t>04/12/2020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A8786-816F-4C9F-9F27-07CF8C7D4A8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DD652-AE5C-4FC8-9AB5-EB96B49D1104}" type="datetimeFigureOut">
              <a:rPr lang="fr-FR"/>
              <a:pPr>
                <a:defRPr/>
              </a:pPr>
              <a:t>04/12/2020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B532F-A86C-4DFD-A891-F102BF78AAA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38E2405-F9BB-4902-8544-3728DDA00713}" type="datetimeFigureOut">
              <a:rPr lang="fr-FR"/>
              <a:pPr>
                <a:defRPr/>
              </a:pPr>
              <a:t>04/12/2020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D4AA31D-18CB-47E7-B0CB-070A3E8BF61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fr/url?sa=i&amp;rct=j&amp;q=&amp;esrc=s&amp;source=images&amp;cd=&amp;cad=rja&amp;uact=8&amp;ved=0ahUKEwjBtsGSidLTAhUCNxQKHRpQBqkQjRwIBw&amp;url=http%3A%2F%2Fwww.clg-carnot-argenteuil.ac-versailles.fr%2Fspip.php%3Farticle90&amp;psig=AFQjCNGXtjTKFR8SBdP5kjjl3fx3e_otZw&amp;ust=1493844093907987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69774E89-E4AA-49DB-BDE8-620BA464899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50" t="23987" r="9237" b="20876"/>
          <a:stretch/>
        </p:blipFill>
        <p:spPr>
          <a:xfrm>
            <a:off x="9469438" y="276225"/>
            <a:ext cx="2698750" cy="1857375"/>
          </a:xfrm>
          <a:prstGeom prst="rect">
            <a:avLst/>
          </a:prstGeom>
        </p:spPr>
      </p:pic>
      <p:sp>
        <p:nvSpPr>
          <p:cNvPr id="13313" name="Titre 1"/>
          <p:cNvSpPr>
            <a:spLocks noGrp="1"/>
          </p:cNvSpPr>
          <p:nvPr>
            <p:ph type="ctrTitle"/>
          </p:nvPr>
        </p:nvSpPr>
        <p:spPr>
          <a:xfrm>
            <a:off x="1557338" y="0"/>
            <a:ext cx="9144000" cy="3060700"/>
          </a:xfrm>
        </p:spPr>
        <p:txBody>
          <a:bodyPr/>
          <a:lstStyle/>
          <a:p>
            <a:r>
              <a:rPr lang="fr-FR" u="sng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PROJET MARGUERITE </a:t>
            </a:r>
            <a:br>
              <a:rPr lang="fr-FR" u="sng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r-FR" u="sng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lang="fr-FR" u="sng" baseline="3000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ème</a:t>
            </a:r>
            <a:r>
              <a:rPr lang="fr-FR" u="sng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</a:p>
        </p:txBody>
      </p:sp>
      <p:sp>
        <p:nvSpPr>
          <p:cNvPr id="13314" name="Sous-titre 2"/>
          <p:cNvSpPr>
            <a:spLocks noGrp="1"/>
          </p:cNvSpPr>
          <p:nvPr>
            <p:ph type="subTitle" idx="1"/>
          </p:nvPr>
        </p:nvSpPr>
        <p:spPr>
          <a:xfrm>
            <a:off x="1770063" y="3254375"/>
            <a:ext cx="9144000" cy="2771775"/>
          </a:xfrm>
        </p:spPr>
        <p:txBody>
          <a:bodyPr/>
          <a:lstStyle/>
          <a:p>
            <a:r>
              <a:rPr lang="fr-FR" b="1">
                <a:solidFill>
                  <a:srgbClr val="FF0000"/>
                </a:solidFill>
              </a:rPr>
              <a:t>VENTE des productions du jardin pour «  Action contre la faim ! »</a:t>
            </a:r>
            <a:r>
              <a:rPr lang="fr-FR" b="1"/>
              <a:t> </a:t>
            </a:r>
          </a:p>
          <a:p>
            <a:r>
              <a:rPr lang="fr-FR"/>
              <a:t> </a:t>
            </a:r>
          </a:p>
          <a:p>
            <a:r>
              <a:rPr lang="fr-FR" b="1"/>
              <a:t>Vendredi 05 Mai , Mardi 09 Mai , Jeudi 11 Mai </a:t>
            </a:r>
          </a:p>
          <a:p>
            <a:r>
              <a:rPr lang="fr-FR" b="1"/>
              <a:t>De 12 à 12 h 30 </a:t>
            </a:r>
          </a:p>
          <a:p>
            <a:r>
              <a:rPr lang="fr-FR" b="1"/>
              <a:t>Venez nombreux ! Nous comptons sur vous !</a:t>
            </a:r>
          </a:p>
          <a:p>
            <a:endParaRPr lang="fr-FR"/>
          </a:p>
        </p:txBody>
      </p:sp>
      <p:pic>
        <p:nvPicPr>
          <p:cNvPr id="13318" name="Picture 6" descr="Résultat de recherche d'images pour &quot;action contre la faim&quot;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 l="14667" t="8301" r="13640" b="17316"/>
          <a:stretch>
            <a:fillRect/>
          </a:stretch>
        </p:blipFill>
        <p:spPr bwMode="auto">
          <a:xfrm>
            <a:off x="363538" y="350838"/>
            <a:ext cx="2466975" cy="1095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43</Words>
  <Application>Microsoft Office PowerPoint</Application>
  <PresentationFormat>Grand écran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PROJET MARGUERITE  5ème4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MARGEURITE  5*4</dc:title>
  <dc:creator>Sandrine PELTIER</dc:creator>
  <cp:lastModifiedBy>Alice Calvet</cp:lastModifiedBy>
  <cp:revision>5</cp:revision>
  <dcterms:created xsi:type="dcterms:W3CDTF">2017-05-02T15:23:57Z</dcterms:created>
  <dcterms:modified xsi:type="dcterms:W3CDTF">2020-12-04T12:44:42Z</dcterms:modified>
</cp:coreProperties>
</file>